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2" r:id="rId4"/>
    <p:sldId id="273" r:id="rId5"/>
    <p:sldId id="274" r:id="rId6"/>
    <p:sldId id="275" r:id="rId7"/>
    <p:sldId id="276" r:id="rId8"/>
    <p:sldId id="256" r:id="rId9"/>
    <p:sldId id="277" r:id="rId10"/>
    <p:sldId id="278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7" r:id="rId19"/>
    <p:sldId id="268" r:id="rId20"/>
    <p:sldId id="269" r:id="rId21"/>
    <p:sldId id="265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9.png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svg"/><Relationship Id="rId1" Type="http://schemas.openxmlformats.org/officeDocument/2006/relationships/image" Target="../media/image12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9.png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svg"/><Relationship Id="rId1" Type="http://schemas.openxmlformats.org/officeDocument/2006/relationships/image" Target="../media/image12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2253B-6980-49FE-B50D-EC6673A1661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69F7C4D-4C86-4FDA-B568-72915DB679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сведений с Центра психического здоровья «Психиатрия»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F83AC-5EC2-4AB0-9112-DCC93B9B116A}" type="parTrans" cxnId="{16DE2962-28F9-40DD-A5FA-93C6D93547A9}">
      <dgm:prSet/>
      <dgm:spPr/>
      <dgm:t>
        <a:bodyPr/>
        <a:lstStyle/>
        <a:p>
          <a:endParaRPr lang="en-US"/>
        </a:p>
      </dgm:t>
    </dgm:pt>
    <dgm:pt modelId="{BD169905-1296-4154-B5AB-669DAD0C8397}" type="sibTrans" cxnId="{16DE2962-28F9-40DD-A5FA-93C6D93547A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66B74F-3C15-4A95-8741-C1FD4828F2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сведений с Центра психического здоровья «Наркология»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4C689-5E81-4394-B51A-143B7D1467B6}" type="parTrans" cxnId="{8E94FB43-B11A-4241-BFA7-E3F80791F5B5}">
      <dgm:prSet/>
      <dgm:spPr/>
      <dgm:t>
        <a:bodyPr/>
        <a:lstStyle/>
        <a:p>
          <a:endParaRPr lang="en-US"/>
        </a:p>
      </dgm:t>
    </dgm:pt>
    <dgm:pt modelId="{17489F83-C0E7-4BE3-AF6F-EF8B18AAC269}" type="sibTrans" cxnId="{8E94FB43-B11A-4241-BFA7-E3F80791F5B5}">
      <dgm:prSet/>
      <dgm:spPr/>
      <dgm:t>
        <a:bodyPr/>
        <a:lstStyle/>
        <a:p>
          <a:endParaRPr lang="en-US"/>
        </a:p>
      </dgm:t>
    </dgm:pt>
    <dgm:pt modelId="{EFD68302-F405-4E88-8E2D-1C437468E5B7}" type="pres">
      <dgm:prSet presAssocID="{6B62253B-6980-49FE-B50D-EC6673A1661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815555-49BD-4B71-91C5-E94F635A176F}" type="pres">
      <dgm:prSet presAssocID="{169F7C4D-4C86-4FDA-B568-72915DB67924}" presName="compNode" presStyleCnt="0"/>
      <dgm:spPr/>
    </dgm:pt>
    <dgm:pt modelId="{7F32FA0B-64B0-4B92-91E6-4902F61AA4D1}" type="pres">
      <dgm:prSet presAssocID="{169F7C4D-4C86-4FDA-B568-72915DB6792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C099F75-9BED-4F9A-85DA-31451C8738FE}" type="pres">
      <dgm:prSet presAssocID="{169F7C4D-4C86-4FDA-B568-72915DB67924}" presName="spaceRect" presStyleCnt="0"/>
      <dgm:spPr/>
    </dgm:pt>
    <dgm:pt modelId="{B35747C2-10B8-4852-B229-C9401A3CA1E7}" type="pres">
      <dgm:prSet presAssocID="{169F7C4D-4C86-4FDA-B568-72915DB67924}" presName="textRect" presStyleLbl="revTx" presStyleIdx="0" presStyleCnt="2" custScaleX="13203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D28AD26-C9DE-495D-8E6A-838541FF656B}" type="pres">
      <dgm:prSet presAssocID="{BD169905-1296-4154-B5AB-669DAD0C8397}" presName="sibTrans" presStyleCnt="0"/>
      <dgm:spPr/>
    </dgm:pt>
    <dgm:pt modelId="{0450C9E4-13EE-4F89-8BED-385BE02CC8F9}" type="pres">
      <dgm:prSet presAssocID="{8E66B74F-3C15-4A95-8741-C1FD4828F269}" presName="compNode" presStyleCnt="0"/>
      <dgm:spPr/>
    </dgm:pt>
    <dgm:pt modelId="{37F56F6A-AA32-4E78-967F-CAD3EE5E33F6}" type="pres">
      <dgm:prSet presAssocID="{8E66B74F-3C15-4A95-8741-C1FD4828F26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27D51593-9FD3-4396-AF94-15421536D355}" type="pres">
      <dgm:prSet presAssocID="{8E66B74F-3C15-4A95-8741-C1FD4828F269}" presName="spaceRect" presStyleCnt="0"/>
      <dgm:spPr/>
    </dgm:pt>
    <dgm:pt modelId="{B4F5820D-860A-4677-8FBD-1BD34334262D}" type="pres">
      <dgm:prSet presAssocID="{8E66B74F-3C15-4A95-8741-C1FD4828F269}" presName="textRect" presStyleLbl="revTx" presStyleIdx="1" presStyleCnt="2" custScaleX="163418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6E8AA-45A7-45C9-A34A-4D9093E33EEA}" type="presOf" srcId="{169F7C4D-4C86-4FDA-B568-72915DB67924}" destId="{B35747C2-10B8-4852-B229-C9401A3CA1E7}" srcOrd="0" destOrd="0" presId="urn:microsoft.com/office/officeart/2018/2/layout/IconLabelList"/>
    <dgm:cxn modelId="{4A7B4312-45B8-457D-9E20-CCD4D8940AAF}" type="presOf" srcId="{6B62253B-6980-49FE-B50D-EC6673A1661F}" destId="{EFD68302-F405-4E88-8E2D-1C437468E5B7}" srcOrd="0" destOrd="0" presId="urn:microsoft.com/office/officeart/2018/2/layout/IconLabelList"/>
    <dgm:cxn modelId="{E3A391CF-29B0-415F-ABA4-E30FD9419DC0}" type="presOf" srcId="{8E66B74F-3C15-4A95-8741-C1FD4828F269}" destId="{B4F5820D-860A-4677-8FBD-1BD34334262D}" srcOrd="0" destOrd="0" presId="urn:microsoft.com/office/officeart/2018/2/layout/IconLabelList"/>
    <dgm:cxn modelId="{8E94FB43-B11A-4241-BFA7-E3F80791F5B5}" srcId="{6B62253B-6980-49FE-B50D-EC6673A1661F}" destId="{8E66B74F-3C15-4A95-8741-C1FD4828F269}" srcOrd="1" destOrd="0" parTransId="{EB94C689-5E81-4394-B51A-143B7D1467B6}" sibTransId="{17489F83-C0E7-4BE3-AF6F-EF8B18AAC269}"/>
    <dgm:cxn modelId="{16DE2962-28F9-40DD-A5FA-93C6D93547A9}" srcId="{6B62253B-6980-49FE-B50D-EC6673A1661F}" destId="{169F7C4D-4C86-4FDA-B568-72915DB67924}" srcOrd="0" destOrd="0" parTransId="{A51F83AC-5EC2-4AB0-9112-DCC93B9B116A}" sibTransId="{BD169905-1296-4154-B5AB-669DAD0C8397}"/>
    <dgm:cxn modelId="{E54ED515-829C-4D94-8192-96EAABF90ED0}" type="presParOf" srcId="{EFD68302-F405-4E88-8E2D-1C437468E5B7}" destId="{C5815555-49BD-4B71-91C5-E94F635A176F}" srcOrd="0" destOrd="0" presId="urn:microsoft.com/office/officeart/2018/2/layout/IconLabelList"/>
    <dgm:cxn modelId="{A479C76F-3EA0-4B7D-AA5B-D07D427507E0}" type="presParOf" srcId="{C5815555-49BD-4B71-91C5-E94F635A176F}" destId="{7F32FA0B-64B0-4B92-91E6-4902F61AA4D1}" srcOrd="0" destOrd="0" presId="urn:microsoft.com/office/officeart/2018/2/layout/IconLabelList"/>
    <dgm:cxn modelId="{83688548-68BC-43BF-BE3C-45E52BBEDB7C}" type="presParOf" srcId="{C5815555-49BD-4B71-91C5-E94F635A176F}" destId="{DC099F75-9BED-4F9A-85DA-31451C8738FE}" srcOrd="1" destOrd="0" presId="urn:microsoft.com/office/officeart/2018/2/layout/IconLabelList"/>
    <dgm:cxn modelId="{B6106193-7A0F-4624-8664-8DF4CE91C650}" type="presParOf" srcId="{C5815555-49BD-4B71-91C5-E94F635A176F}" destId="{B35747C2-10B8-4852-B229-C9401A3CA1E7}" srcOrd="2" destOrd="0" presId="urn:microsoft.com/office/officeart/2018/2/layout/IconLabelList"/>
    <dgm:cxn modelId="{5006490B-EF34-440C-B70F-306178E1B40D}" type="presParOf" srcId="{EFD68302-F405-4E88-8E2D-1C437468E5B7}" destId="{4D28AD26-C9DE-495D-8E6A-838541FF656B}" srcOrd="1" destOrd="0" presId="urn:microsoft.com/office/officeart/2018/2/layout/IconLabelList"/>
    <dgm:cxn modelId="{0FA21EAF-99A0-4D1D-8325-932F2554AD08}" type="presParOf" srcId="{EFD68302-F405-4E88-8E2D-1C437468E5B7}" destId="{0450C9E4-13EE-4F89-8BED-385BE02CC8F9}" srcOrd="2" destOrd="0" presId="urn:microsoft.com/office/officeart/2018/2/layout/IconLabelList"/>
    <dgm:cxn modelId="{7D1AA2F8-CC3B-49A3-98F1-33A27ACD679F}" type="presParOf" srcId="{0450C9E4-13EE-4F89-8BED-385BE02CC8F9}" destId="{37F56F6A-AA32-4E78-967F-CAD3EE5E33F6}" srcOrd="0" destOrd="0" presId="urn:microsoft.com/office/officeart/2018/2/layout/IconLabelList"/>
    <dgm:cxn modelId="{A9B02A70-FB92-4DBD-8295-3FA15841D2AC}" type="presParOf" srcId="{0450C9E4-13EE-4F89-8BED-385BE02CC8F9}" destId="{27D51593-9FD3-4396-AF94-15421536D355}" srcOrd="1" destOrd="0" presId="urn:microsoft.com/office/officeart/2018/2/layout/IconLabelList"/>
    <dgm:cxn modelId="{68F34FB1-A924-4488-93E8-9DFD760C51CB}" type="presParOf" srcId="{0450C9E4-13EE-4F89-8BED-385BE02CC8F9}" destId="{B4F5820D-860A-4677-8FBD-1BD34334262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2F772-8269-48E7-8DC3-2BB2BA786FC8}" type="doc">
      <dgm:prSet loTypeId="urn:microsoft.com/office/officeart/2005/8/layout/hierarchy2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29B89B-70DB-4BB3-B31F-F2C8DA3E957B}">
      <dgm:prSet/>
      <dgm:spPr/>
      <dgm:t>
        <a:bodyPr/>
        <a:lstStyle/>
        <a:p>
          <a:r>
            <a: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Сектор самообслуживания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connection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point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необходимых услуг онлайн </a:t>
          </a:r>
        </a:p>
      </dgm:t>
    </dgm:pt>
    <dgm:pt modelId="{438D6419-A43F-4F4A-BE0E-8ED172200727}" type="parTrans" cxnId="{8B3D9B00-1F5A-4DC5-A829-5B2413AD0275}">
      <dgm:prSet/>
      <dgm:spPr/>
      <dgm:t>
        <a:bodyPr/>
        <a:lstStyle/>
        <a:p>
          <a:endParaRPr lang="ru-RU"/>
        </a:p>
      </dgm:t>
    </dgm:pt>
    <dgm:pt modelId="{EF32E569-F5D5-40CF-BBFF-265DDE81176B}" type="sibTrans" cxnId="{8B3D9B00-1F5A-4DC5-A829-5B2413AD0275}">
      <dgm:prSet/>
      <dgm:spPr/>
      <dgm:t>
        <a:bodyPr/>
        <a:lstStyle/>
        <a:p>
          <a:endParaRPr lang="ru-RU"/>
        </a:p>
      </dgm:t>
    </dgm:pt>
    <dgm:pt modelId="{672460A4-0DE0-4A00-930F-E0104E94E11A}">
      <dgm:prSet/>
      <dgm:spPr/>
      <dgm:t>
        <a:bodyPr/>
        <a:lstStyle/>
        <a:p>
          <a:r>
            <a: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Справочный терминал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посредством которого каждый обратившийся гражданин может зайти на сайт ЦПЗ и получить  подробную </a:t>
          </a:r>
          <a:r>
            <a:rPr lang="ru-RU" u="sng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информацию и инструкции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D03D5598-663E-4553-8077-017643DC9E14}" type="parTrans" cxnId="{80E72A3C-7168-4317-A98A-6488C58577A5}">
      <dgm:prSet/>
      <dgm:spPr/>
      <dgm:t>
        <a:bodyPr/>
        <a:lstStyle/>
        <a:p>
          <a:endParaRPr lang="ru-RU"/>
        </a:p>
      </dgm:t>
    </dgm:pt>
    <dgm:pt modelId="{9BD2226C-B289-4EEF-914C-F02BF6A070BE}" type="sibTrans" cxnId="{80E72A3C-7168-4317-A98A-6488C58577A5}">
      <dgm:prSet/>
      <dgm:spPr/>
      <dgm:t>
        <a:bodyPr/>
        <a:lstStyle/>
        <a:p>
          <a:endParaRPr lang="ru-RU"/>
        </a:p>
      </dgm:t>
    </dgm:pt>
    <dgm:pt modelId="{8CAC5FFA-863D-4436-84D6-3928213C42B9}">
      <dgm:prSet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способах получения государственных услуг в электронном формате</a:t>
          </a:r>
        </a:p>
      </dgm:t>
    </dgm:pt>
    <dgm:pt modelId="{4660B17A-D54D-4AF7-AE9D-0C97B740DD4E}" type="parTrans" cxnId="{98884375-3EA0-454E-AC7F-A5CF1C7BB926}">
      <dgm:prSet/>
      <dgm:spPr/>
      <dgm:t>
        <a:bodyPr/>
        <a:lstStyle/>
        <a:p>
          <a:endParaRPr lang="ru-RU"/>
        </a:p>
      </dgm:t>
    </dgm:pt>
    <dgm:pt modelId="{3BA72E2F-13DF-442D-BFFD-3A7B3B430EC1}" type="sibTrans" cxnId="{98884375-3EA0-454E-AC7F-A5CF1C7BB926}">
      <dgm:prSet/>
      <dgm:spPr/>
      <dgm:t>
        <a:bodyPr/>
        <a:lstStyle/>
        <a:p>
          <a:endParaRPr lang="ru-RU"/>
        </a:p>
      </dgm:t>
    </dgm:pt>
    <dgm:pt modelId="{11054AAF-61B5-46FA-832A-2D7870EB0052}">
      <dgm:prSet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функционировании мобильных приложений</a:t>
          </a:r>
        </a:p>
      </dgm:t>
    </dgm:pt>
    <dgm:pt modelId="{A140A652-06EB-42F3-9C0C-1FF57DA8894A}" type="parTrans" cxnId="{DC9A107F-97F3-4F89-AD7B-5298EF642BC1}">
      <dgm:prSet/>
      <dgm:spPr/>
      <dgm:t>
        <a:bodyPr/>
        <a:lstStyle/>
        <a:p>
          <a:endParaRPr lang="ru-RU"/>
        </a:p>
      </dgm:t>
    </dgm:pt>
    <dgm:pt modelId="{DEB8FE02-17BB-435E-A881-598C2FB3FFEA}" type="sibTrans" cxnId="{DC9A107F-97F3-4F89-AD7B-5298EF642BC1}">
      <dgm:prSet/>
      <dgm:spPr/>
      <dgm:t>
        <a:bodyPr/>
        <a:lstStyle/>
        <a:p>
          <a:endParaRPr lang="ru-RU"/>
        </a:p>
      </dgm:t>
    </dgm:pt>
    <dgm:pt modelId="{5F08D7B3-C055-49D7-85B3-AA899CF2865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возможностях портала </a:t>
          </a:r>
          <a:r>
            <a:rPr lang="ru-RU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«Электронное правительство»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 мобильного приложения </a:t>
          </a:r>
          <a:endParaRPr lang="ru-RU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02E26-0968-42D4-AD53-A9B8214A43CD}" type="parTrans" cxnId="{EC0BEA18-C908-4DAD-A103-A0A167796023}">
      <dgm:prSet/>
      <dgm:spPr/>
      <dgm:t>
        <a:bodyPr/>
        <a:lstStyle/>
        <a:p>
          <a:endParaRPr lang="ru-RU"/>
        </a:p>
      </dgm:t>
    </dgm:pt>
    <dgm:pt modelId="{D5744B8B-881D-47A9-AAD8-135631B8C068}" type="sibTrans" cxnId="{EC0BEA18-C908-4DAD-A103-A0A167796023}">
      <dgm:prSet/>
      <dgm:spPr/>
      <dgm:t>
        <a:bodyPr/>
        <a:lstStyle/>
        <a:p>
          <a:endParaRPr lang="ru-RU"/>
        </a:p>
      </dgm:t>
    </dgm:pt>
    <dgm:pt modelId="{F8947C14-56EF-486C-BEFD-FB394F764B71}" type="pres">
      <dgm:prSet presAssocID="{7C62F772-8269-48E7-8DC3-2BB2BA786F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11E2D-84AC-4D59-8F93-420AD2965B42}" type="pres">
      <dgm:prSet presAssocID="{B029B89B-70DB-4BB3-B31F-F2C8DA3E957B}" presName="root1" presStyleCnt="0"/>
      <dgm:spPr/>
    </dgm:pt>
    <dgm:pt modelId="{B397E215-4C22-435A-A510-B760395948B2}" type="pres">
      <dgm:prSet presAssocID="{B029B89B-70DB-4BB3-B31F-F2C8DA3E957B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46240D-26A1-43F2-BDAD-17D4BF8416E3}" type="pres">
      <dgm:prSet presAssocID="{B029B89B-70DB-4BB3-B31F-F2C8DA3E957B}" presName="level2hierChild" presStyleCnt="0"/>
      <dgm:spPr/>
    </dgm:pt>
    <dgm:pt modelId="{B59861B6-2E14-4583-A3AC-CDAB65545033}" type="pres">
      <dgm:prSet presAssocID="{672460A4-0DE0-4A00-930F-E0104E94E11A}" presName="root1" presStyleCnt="0"/>
      <dgm:spPr/>
    </dgm:pt>
    <dgm:pt modelId="{024F681C-082A-4D12-B606-52E9A6E0EA09}" type="pres">
      <dgm:prSet presAssocID="{672460A4-0DE0-4A00-930F-E0104E94E11A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AA651E-28AD-4FA4-93A6-D266442FF1D9}" type="pres">
      <dgm:prSet presAssocID="{672460A4-0DE0-4A00-930F-E0104E94E11A}" presName="level2hierChild" presStyleCnt="0"/>
      <dgm:spPr/>
    </dgm:pt>
    <dgm:pt modelId="{F1471F0B-1A78-4794-8478-0767AFB9E574}" type="pres">
      <dgm:prSet presAssocID="{4660B17A-D54D-4AF7-AE9D-0C97B740DD4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54FD84C-B255-43BE-BB15-4405AEA53E45}" type="pres">
      <dgm:prSet presAssocID="{4660B17A-D54D-4AF7-AE9D-0C97B740DD4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C6E0A18-1BD1-408C-B995-3107F6803E27}" type="pres">
      <dgm:prSet presAssocID="{8CAC5FFA-863D-4436-84D6-3928213C42B9}" presName="root2" presStyleCnt="0"/>
      <dgm:spPr/>
    </dgm:pt>
    <dgm:pt modelId="{06FE2492-11EF-474E-B00E-38F74ED15E48}" type="pres">
      <dgm:prSet presAssocID="{8CAC5FFA-863D-4436-84D6-3928213C42B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B45B2-20E2-4A48-B423-3EBE16E64B78}" type="pres">
      <dgm:prSet presAssocID="{8CAC5FFA-863D-4436-84D6-3928213C42B9}" presName="level3hierChild" presStyleCnt="0"/>
      <dgm:spPr/>
    </dgm:pt>
    <dgm:pt modelId="{3180A20B-8AB4-4F4B-9116-685F4C84CB9D}" type="pres">
      <dgm:prSet presAssocID="{A140A652-06EB-42F3-9C0C-1FF57DA8894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ABC7A76-17DE-400A-8C9B-DFFE185C5E7E}" type="pres">
      <dgm:prSet presAssocID="{A140A652-06EB-42F3-9C0C-1FF57DA8894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031EE60-C26C-44A3-A169-3DEBF74EF176}" type="pres">
      <dgm:prSet presAssocID="{11054AAF-61B5-46FA-832A-2D7870EB0052}" presName="root2" presStyleCnt="0"/>
      <dgm:spPr/>
    </dgm:pt>
    <dgm:pt modelId="{537FBA53-1947-44A5-8409-1F291C1F4170}" type="pres">
      <dgm:prSet presAssocID="{11054AAF-61B5-46FA-832A-2D7870EB005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6BD6AA-FAC6-4FB0-903C-6146E8DD52A3}" type="pres">
      <dgm:prSet presAssocID="{11054AAF-61B5-46FA-832A-2D7870EB0052}" presName="level3hierChild" presStyleCnt="0"/>
      <dgm:spPr/>
    </dgm:pt>
    <dgm:pt modelId="{B33A8021-5F85-4A7C-A0C6-AC39FEE6B774}" type="pres">
      <dgm:prSet presAssocID="{7A602E26-0968-42D4-AD53-A9B8214A43C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77A7612-A051-4446-9796-05F0431F53BD}" type="pres">
      <dgm:prSet presAssocID="{7A602E26-0968-42D4-AD53-A9B8214A43C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D31A19A-D32B-4EA8-A99E-98F36E7DE6B1}" type="pres">
      <dgm:prSet presAssocID="{5F08D7B3-C055-49D7-85B3-AA899CF28656}" presName="root2" presStyleCnt="0"/>
      <dgm:spPr/>
    </dgm:pt>
    <dgm:pt modelId="{BA36D209-765D-4B87-B5B1-D4D916EC061E}" type="pres">
      <dgm:prSet presAssocID="{5F08D7B3-C055-49D7-85B3-AA899CF286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0D29D7-528A-499F-AB34-6323D072C473}" type="pres">
      <dgm:prSet presAssocID="{5F08D7B3-C055-49D7-85B3-AA899CF28656}" presName="level3hierChild" presStyleCnt="0"/>
      <dgm:spPr/>
    </dgm:pt>
  </dgm:ptLst>
  <dgm:cxnLst>
    <dgm:cxn modelId="{EC0BEA18-C908-4DAD-A103-A0A167796023}" srcId="{672460A4-0DE0-4A00-930F-E0104E94E11A}" destId="{5F08D7B3-C055-49D7-85B3-AA899CF28656}" srcOrd="2" destOrd="0" parTransId="{7A602E26-0968-42D4-AD53-A9B8214A43CD}" sibTransId="{D5744B8B-881D-47A9-AAD8-135631B8C068}"/>
    <dgm:cxn modelId="{44766897-53B8-4164-8A15-A5951CDC3084}" type="presOf" srcId="{672460A4-0DE0-4A00-930F-E0104E94E11A}" destId="{024F681C-082A-4D12-B606-52E9A6E0EA09}" srcOrd="0" destOrd="0" presId="urn:microsoft.com/office/officeart/2005/8/layout/hierarchy2"/>
    <dgm:cxn modelId="{98884375-3EA0-454E-AC7F-A5CF1C7BB926}" srcId="{672460A4-0DE0-4A00-930F-E0104E94E11A}" destId="{8CAC5FFA-863D-4436-84D6-3928213C42B9}" srcOrd="0" destOrd="0" parTransId="{4660B17A-D54D-4AF7-AE9D-0C97B740DD4E}" sibTransId="{3BA72E2F-13DF-442D-BFFD-3A7B3B430EC1}"/>
    <dgm:cxn modelId="{3CEBDEC9-694A-48B9-8DF8-423056F24BC5}" type="presOf" srcId="{4660B17A-D54D-4AF7-AE9D-0C97B740DD4E}" destId="{454FD84C-B255-43BE-BB15-4405AEA53E45}" srcOrd="1" destOrd="0" presId="urn:microsoft.com/office/officeart/2005/8/layout/hierarchy2"/>
    <dgm:cxn modelId="{F7050596-D656-4CF6-AD5F-A2F073F10D6D}" type="presOf" srcId="{4660B17A-D54D-4AF7-AE9D-0C97B740DD4E}" destId="{F1471F0B-1A78-4794-8478-0767AFB9E574}" srcOrd="0" destOrd="0" presId="urn:microsoft.com/office/officeart/2005/8/layout/hierarchy2"/>
    <dgm:cxn modelId="{DC9A107F-97F3-4F89-AD7B-5298EF642BC1}" srcId="{672460A4-0DE0-4A00-930F-E0104E94E11A}" destId="{11054AAF-61B5-46FA-832A-2D7870EB0052}" srcOrd="1" destOrd="0" parTransId="{A140A652-06EB-42F3-9C0C-1FF57DA8894A}" sibTransId="{DEB8FE02-17BB-435E-A881-598C2FB3FFEA}"/>
    <dgm:cxn modelId="{EE9E239A-BC33-48CD-B4F3-FBD0B27D1691}" type="presOf" srcId="{A140A652-06EB-42F3-9C0C-1FF57DA8894A}" destId="{3180A20B-8AB4-4F4B-9116-685F4C84CB9D}" srcOrd="0" destOrd="0" presId="urn:microsoft.com/office/officeart/2005/8/layout/hierarchy2"/>
    <dgm:cxn modelId="{3B78102C-B12B-4A07-8039-CC0F8CECEC2C}" type="presOf" srcId="{7A602E26-0968-42D4-AD53-A9B8214A43CD}" destId="{077A7612-A051-4446-9796-05F0431F53BD}" srcOrd="1" destOrd="0" presId="urn:microsoft.com/office/officeart/2005/8/layout/hierarchy2"/>
    <dgm:cxn modelId="{6BC450BE-3A35-4D42-AF74-3C5630919786}" type="presOf" srcId="{B029B89B-70DB-4BB3-B31F-F2C8DA3E957B}" destId="{B397E215-4C22-435A-A510-B760395948B2}" srcOrd="0" destOrd="0" presId="urn:microsoft.com/office/officeart/2005/8/layout/hierarchy2"/>
    <dgm:cxn modelId="{8B3D9B00-1F5A-4DC5-A829-5B2413AD0275}" srcId="{7C62F772-8269-48E7-8DC3-2BB2BA786FC8}" destId="{B029B89B-70DB-4BB3-B31F-F2C8DA3E957B}" srcOrd="0" destOrd="0" parTransId="{438D6419-A43F-4F4A-BE0E-8ED172200727}" sibTransId="{EF32E569-F5D5-40CF-BBFF-265DDE81176B}"/>
    <dgm:cxn modelId="{649812B9-675D-481F-AF7C-0483230D2E98}" type="presOf" srcId="{11054AAF-61B5-46FA-832A-2D7870EB0052}" destId="{537FBA53-1947-44A5-8409-1F291C1F4170}" srcOrd="0" destOrd="0" presId="urn:microsoft.com/office/officeart/2005/8/layout/hierarchy2"/>
    <dgm:cxn modelId="{D714A043-E0FD-4B15-B4EC-1B139B4ACE2C}" type="presOf" srcId="{5F08D7B3-C055-49D7-85B3-AA899CF28656}" destId="{BA36D209-765D-4B87-B5B1-D4D916EC061E}" srcOrd="0" destOrd="0" presId="urn:microsoft.com/office/officeart/2005/8/layout/hierarchy2"/>
    <dgm:cxn modelId="{48BA97F6-E8C2-4F01-9D50-5063BE8DD5B0}" type="presOf" srcId="{7A602E26-0968-42D4-AD53-A9B8214A43CD}" destId="{B33A8021-5F85-4A7C-A0C6-AC39FEE6B774}" srcOrd="0" destOrd="0" presId="urn:microsoft.com/office/officeart/2005/8/layout/hierarchy2"/>
    <dgm:cxn modelId="{80E72A3C-7168-4317-A98A-6488C58577A5}" srcId="{7C62F772-8269-48E7-8DC3-2BB2BA786FC8}" destId="{672460A4-0DE0-4A00-930F-E0104E94E11A}" srcOrd="1" destOrd="0" parTransId="{D03D5598-663E-4553-8077-017643DC9E14}" sibTransId="{9BD2226C-B289-4EEF-914C-F02BF6A070BE}"/>
    <dgm:cxn modelId="{10E677EB-4C91-4ECB-A3CA-54117645F9E1}" type="presOf" srcId="{7C62F772-8269-48E7-8DC3-2BB2BA786FC8}" destId="{F8947C14-56EF-486C-BEFD-FB394F764B71}" srcOrd="0" destOrd="0" presId="urn:microsoft.com/office/officeart/2005/8/layout/hierarchy2"/>
    <dgm:cxn modelId="{A76D85B8-8E46-412E-ACFB-184E7D6F7C91}" type="presOf" srcId="{8CAC5FFA-863D-4436-84D6-3928213C42B9}" destId="{06FE2492-11EF-474E-B00E-38F74ED15E48}" srcOrd="0" destOrd="0" presId="urn:microsoft.com/office/officeart/2005/8/layout/hierarchy2"/>
    <dgm:cxn modelId="{58806AA1-C135-4A9A-9ABF-998FBD384501}" type="presOf" srcId="{A140A652-06EB-42F3-9C0C-1FF57DA8894A}" destId="{1ABC7A76-17DE-400A-8C9B-DFFE185C5E7E}" srcOrd="1" destOrd="0" presId="urn:microsoft.com/office/officeart/2005/8/layout/hierarchy2"/>
    <dgm:cxn modelId="{4A1CBA92-15EF-4751-8F96-FAB4DA01AE5B}" type="presParOf" srcId="{F8947C14-56EF-486C-BEFD-FB394F764B71}" destId="{E9011E2D-84AC-4D59-8F93-420AD2965B42}" srcOrd="0" destOrd="0" presId="urn:microsoft.com/office/officeart/2005/8/layout/hierarchy2"/>
    <dgm:cxn modelId="{2B5C76A1-DF02-462B-9C3E-9DAAFA24F8DE}" type="presParOf" srcId="{E9011E2D-84AC-4D59-8F93-420AD2965B42}" destId="{B397E215-4C22-435A-A510-B760395948B2}" srcOrd="0" destOrd="0" presId="urn:microsoft.com/office/officeart/2005/8/layout/hierarchy2"/>
    <dgm:cxn modelId="{4C241AA8-B20E-4BA9-8B96-E890B9B8EF3A}" type="presParOf" srcId="{E9011E2D-84AC-4D59-8F93-420AD2965B42}" destId="{F546240D-26A1-43F2-BDAD-17D4BF8416E3}" srcOrd="1" destOrd="0" presId="urn:microsoft.com/office/officeart/2005/8/layout/hierarchy2"/>
    <dgm:cxn modelId="{B3C3D0AE-E57D-418F-A3FA-07E370DDA892}" type="presParOf" srcId="{F8947C14-56EF-486C-BEFD-FB394F764B71}" destId="{B59861B6-2E14-4583-A3AC-CDAB65545033}" srcOrd="1" destOrd="0" presId="urn:microsoft.com/office/officeart/2005/8/layout/hierarchy2"/>
    <dgm:cxn modelId="{EB69FFDE-3A16-4A08-9028-EA6F2409E793}" type="presParOf" srcId="{B59861B6-2E14-4583-A3AC-CDAB65545033}" destId="{024F681C-082A-4D12-B606-52E9A6E0EA09}" srcOrd="0" destOrd="0" presId="urn:microsoft.com/office/officeart/2005/8/layout/hierarchy2"/>
    <dgm:cxn modelId="{4B876F37-AED1-4947-B5FC-E85AA9E4E634}" type="presParOf" srcId="{B59861B6-2E14-4583-A3AC-CDAB65545033}" destId="{C7AA651E-28AD-4FA4-93A6-D266442FF1D9}" srcOrd="1" destOrd="0" presId="urn:microsoft.com/office/officeart/2005/8/layout/hierarchy2"/>
    <dgm:cxn modelId="{10B3F517-9C4C-45E9-975A-C18DD7C9E9A9}" type="presParOf" srcId="{C7AA651E-28AD-4FA4-93A6-D266442FF1D9}" destId="{F1471F0B-1A78-4794-8478-0767AFB9E574}" srcOrd="0" destOrd="0" presId="urn:microsoft.com/office/officeart/2005/8/layout/hierarchy2"/>
    <dgm:cxn modelId="{D6CE625C-CA53-4E82-B225-2DCCF038FDB4}" type="presParOf" srcId="{F1471F0B-1A78-4794-8478-0767AFB9E574}" destId="{454FD84C-B255-43BE-BB15-4405AEA53E45}" srcOrd="0" destOrd="0" presId="urn:microsoft.com/office/officeart/2005/8/layout/hierarchy2"/>
    <dgm:cxn modelId="{E8C02454-B965-4550-BB97-ADE01E26C7AC}" type="presParOf" srcId="{C7AA651E-28AD-4FA4-93A6-D266442FF1D9}" destId="{BC6E0A18-1BD1-408C-B995-3107F6803E27}" srcOrd="1" destOrd="0" presId="urn:microsoft.com/office/officeart/2005/8/layout/hierarchy2"/>
    <dgm:cxn modelId="{E43498AF-23BF-4F15-8922-C5334454A0E1}" type="presParOf" srcId="{BC6E0A18-1BD1-408C-B995-3107F6803E27}" destId="{06FE2492-11EF-474E-B00E-38F74ED15E48}" srcOrd="0" destOrd="0" presId="urn:microsoft.com/office/officeart/2005/8/layout/hierarchy2"/>
    <dgm:cxn modelId="{56386615-2F54-4436-92AA-6B83EE31618B}" type="presParOf" srcId="{BC6E0A18-1BD1-408C-B995-3107F6803E27}" destId="{EE0B45B2-20E2-4A48-B423-3EBE16E64B78}" srcOrd="1" destOrd="0" presId="urn:microsoft.com/office/officeart/2005/8/layout/hierarchy2"/>
    <dgm:cxn modelId="{2EEC0E5F-4283-4659-BAA5-9AD17249255A}" type="presParOf" srcId="{C7AA651E-28AD-4FA4-93A6-D266442FF1D9}" destId="{3180A20B-8AB4-4F4B-9116-685F4C84CB9D}" srcOrd="2" destOrd="0" presId="urn:microsoft.com/office/officeart/2005/8/layout/hierarchy2"/>
    <dgm:cxn modelId="{2352D140-5E3F-4B0C-8809-69014768AC4C}" type="presParOf" srcId="{3180A20B-8AB4-4F4B-9116-685F4C84CB9D}" destId="{1ABC7A76-17DE-400A-8C9B-DFFE185C5E7E}" srcOrd="0" destOrd="0" presId="urn:microsoft.com/office/officeart/2005/8/layout/hierarchy2"/>
    <dgm:cxn modelId="{6083F575-BA42-42BF-A137-C1C01D8B0EEB}" type="presParOf" srcId="{C7AA651E-28AD-4FA4-93A6-D266442FF1D9}" destId="{2031EE60-C26C-44A3-A169-3DEBF74EF176}" srcOrd="3" destOrd="0" presId="urn:microsoft.com/office/officeart/2005/8/layout/hierarchy2"/>
    <dgm:cxn modelId="{3C6068C0-4B2B-47D6-AA7D-538F4FD04C65}" type="presParOf" srcId="{2031EE60-C26C-44A3-A169-3DEBF74EF176}" destId="{537FBA53-1947-44A5-8409-1F291C1F4170}" srcOrd="0" destOrd="0" presId="urn:microsoft.com/office/officeart/2005/8/layout/hierarchy2"/>
    <dgm:cxn modelId="{2B09D6E6-C905-442C-983A-680B381D260E}" type="presParOf" srcId="{2031EE60-C26C-44A3-A169-3DEBF74EF176}" destId="{CD6BD6AA-FAC6-4FB0-903C-6146E8DD52A3}" srcOrd="1" destOrd="0" presId="urn:microsoft.com/office/officeart/2005/8/layout/hierarchy2"/>
    <dgm:cxn modelId="{16089165-C091-4641-8806-5378A1246717}" type="presParOf" srcId="{C7AA651E-28AD-4FA4-93A6-D266442FF1D9}" destId="{B33A8021-5F85-4A7C-A0C6-AC39FEE6B774}" srcOrd="4" destOrd="0" presId="urn:microsoft.com/office/officeart/2005/8/layout/hierarchy2"/>
    <dgm:cxn modelId="{80E37558-7464-493A-AF5F-F13F2D58123F}" type="presParOf" srcId="{B33A8021-5F85-4A7C-A0C6-AC39FEE6B774}" destId="{077A7612-A051-4446-9796-05F0431F53BD}" srcOrd="0" destOrd="0" presId="urn:microsoft.com/office/officeart/2005/8/layout/hierarchy2"/>
    <dgm:cxn modelId="{607838AE-B85F-43DF-A8DF-B8710144BDB9}" type="presParOf" srcId="{C7AA651E-28AD-4FA4-93A6-D266442FF1D9}" destId="{3D31A19A-D32B-4EA8-A99E-98F36E7DE6B1}" srcOrd="5" destOrd="0" presId="urn:microsoft.com/office/officeart/2005/8/layout/hierarchy2"/>
    <dgm:cxn modelId="{598651AD-1B34-46EB-81DD-F860442463EF}" type="presParOf" srcId="{3D31A19A-D32B-4EA8-A99E-98F36E7DE6B1}" destId="{BA36D209-765D-4B87-B5B1-D4D916EC061E}" srcOrd="0" destOrd="0" presId="urn:microsoft.com/office/officeart/2005/8/layout/hierarchy2"/>
    <dgm:cxn modelId="{51762234-4836-40A4-9F33-C7E4DD775022}" type="presParOf" srcId="{3D31A19A-D32B-4EA8-A99E-98F36E7DE6B1}" destId="{500D29D7-528A-499F-AB34-6323D072C47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71AC2E-2DC1-4A8A-811A-82AF01D44F98}" type="doc">
      <dgm:prSet loTypeId="urn:microsoft.com/office/officeart/2005/8/layout/p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F200AC-7421-4822-9FF5-77199F63138E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подачи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запроса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через портал в личный кабинет направляется уведомление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отчёт о принятии запроса с указанием даты и времени получения сведений. Через указанный промежуток времени в личном кабинете в разделе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«история получения услуг»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можно скачать документ о предоставленных сведениях.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6E97F-A85C-490E-AEC5-0B0D4EA8FA03}" type="sibTrans" cxnId="{808DFB12-4E6D-4D77-81E2-754F715AD136}">
      <dgm:prSet/>
      <dgm:spPr/>
      <dgm:t>
        <a:bodyPr/>
        <a:lstStyle/>
        <a:p>
          <a:endParaRPr lang="en-US" sz="1600"/>
        </a:p>
      </dgm:t>
    </dgm:pt>
    <dgm:pt modelId="{227D0089-2142-4C7D-9339-D4FB25740293}" type="parTrans" cxnId="{808DFB12-4E6D-4D77-81E2-754F715AD136}">
      <dgm:prSet/>
      <dgm:spPr/>
      <dgm:t>
        <a:bodyPr/>
        <a:lstStyle/>
        <a:p>
          <a:endParaRPr lang="en-US"/>
        </a:p>
      </dgm:t>
    </dgm:pt>
    <dgm:pt modelId="{B7E7AE81-824B-4BA8-8DB3-5AD66850EA18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услуга может быть получена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услугополучателем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в отношении себя, ребёнка, а также в отношении другого лица, после получения его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согласия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которое может быть предоставлено из кабинета пользователя на портале либо посредством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зарегистрированного на веб-портале абонентского номера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сотовой связи лица путем передачи одноразового пароля (1414 присылает проверочный код) или отправив короткое текстовое сообщение в качестве ответа на уведомление портала.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7EC9A-3DB0-4BE4-8484-F671732BB009}" type="sibTrans" cxnId="{7F768DCA-E350-40A9-9C29-F871F99B3B23}">
      <dgm:prSet/>
      <dgm:spPr/>
      <dgm:t>
        <a:bodyPr/>
        <a:lstStyle/>
        <a:p>
          <a:endParaRPr lang="en-US"/>
        </a:p>
      </dgm:t>
    </dgm:pt>
    <dgm:pt modelId="{24354A91-2FC3-4390-9EF9-8BF1C5A9F6CC}" type="parTrans" cxnId="{7F768DCA-E350-40A9-9C29-F871F99B3B23}">
      <dgm:prSet/>
      <dgm:spPr/>
      <dgm:t>
        <a:bodyPr/>
        <a:lstStyle/>
        <a:p>
          <a:endParaRPr lang="en-US"/>
        </a:p>
      </dgm:t>
    </dgm:pt>
    <dgm:pt modelId="{4D629456-A135-4F04-BB52-EE2FD123924E}">
      <dgm:prSet custT="1"/>
      <dgm:spPr/>
      <dgm:t>
        <a:bodyPr/>
        <a:lstStyle/>
        <a:p>
          <a:pPr algn="just"/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Услугодатели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получают цифровые документы из сервиса цифровых документов через реализованную интеграцию при условии согласия владельца документа, предоставленного посредством зарегистрированного на веб-портале «электронного правительства» абонентского номера сотовой связи пользователя путем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передачи одноразового пароля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или путем отправления короткого текстового сообщения в качестве ответа на уведомление веб-портала.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CD2A4-9946-46CA-83C7-4A1F24AF7B8E}" type="sibTrans" cxnId="{E5D93402-D41D-43AA-B82E-69E737679D5F}">
      <dgm:prSet/>
      <dgm:spPr/>
      <dgm:t>
        <a:bodyPr/>
        <a:lstStyle/>
        <a:p>
          <a:endParaRPr lang="en-US"/>
        </a:p>
      </dgm:t>
    </dgm:pt>
    <dgm:pt modelId="{FA4BA039-2415-48C3-83B8-4E3B4E70CFA7}" type="parTrans" cxnId="{E5D93402-D41D-43AA-B82E-69E737679D5F}">
      <dgm:prSet/>
      <dgm:spPr/>
      <dgm:t>
        <a:bodyPr/>
        <a:lstStyle/>
        <a:p>
          <a:endParaRPr lang="en-US"/>
        </a:p>
      </dgm:t>
    </dgm:pt>
    <dgm:pt modelId="{EDC4F59F-CF9C-4BEA-B2F0-14C8E6801F44}" type="pres">
      <dgm:prSet presAssocID="{A971AC2E-2DC1-4A8A-811A-82AF01D44F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43C3B-D33B-43BC-B140-C3B33F2384A8}" type="pres">
      <dgm:prSet presAssocID="{48F200AC-7421-4822-9FF5-77199F63138E}" presName="compNode" presStyleCnt="0"/>
      <dgm:spPr/>
    </dgm:pt>
    <dgm:pt modelId="{B66A1662-A1B3-45C2-BCE6-CB42F3E3D621}" type="pres">
      <dgm:prSet presAssocID="{48F200AC-7421-4822-9FF5-77199F63138E}" presName="pictRect" presStyleLbl="node1" presStyleIdx="0" presStyleCnt="3" custScaleX="36967" custScaleY="7817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39000" r="-39000"/>
          </a:stretch>
        </a:blipFill>
      </dgm:spPr>
      <dgm:extLst>
        <a:ext uri="{E40237B7-FDA0-4F09-8148-C483321AD2D9}">
          <dgm14:cNvPr xmlns:dgm14="http://schemas.microsoft.com/office/drawing/2010/diagram" id="0" name="" descr="Комментарий &quot;Добавить&quot; со сплошной заливкой"/>
        </a:ext>
      </dgm:extLst>
    </dgm:pt>
    <dgm:pt modelId="{161D1A5B-8396-41D6-AB32-B5B712A256F3}" type="pres">
      <dgm:prSet presAssocID="{48F200AC-7421-4822-9FF5-77199F63138E}" presName="textRect" presStyleLbl="revTx" presStyleIdx="0" presStyleCnt="3" custLinFactNeighborX="781" custLinFactNeighborY="-13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0EF67-D6EA-4873-ABF7-F74B7DECF77C}" type="pres">
      <dgm:prSet presAssocID="{E7E6E97F-A85C-490E-AEC5-0B0D4EA8FA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6C2EE1-D732-4AE3-83A7-D38E83756B75}" type="pres">
      <dgm:prSet presAssocID="{B7E7AE81-824B-4BA8-8DB3-5AD66850EA18}" presName="compNode" presStyleCnt="0"/>
      <dgm:spPr/>
    </dgm:pt>
    <dgm:pt modelId="{1C6E38BF-CA01-4642-8D5A-EDD9CB7D2120}" type="pres">
      <dgm:prSet presAssocID="{B7E7AE81-824B-4BA8-8DB3-5AD66850EA18}" presName="pictRect" presStyleLbl="node1" presStyleIdx="1" presStyleCnt="3" custScaleX="56182" custScaleY="4997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Сетевая диаграмма со сплошной заливкой"/>
        </a:ext>
      </dgm:extLst>
    </dgm:pt>
    <dgm:pt modelId="{9E522B57-074B-48D5-8A75-926F559779A9}" type="pres">
      <dgm:prSet presAssocID="{B7E7AE81-824B-4BA8-8DB3-5AD66850EA18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54265-4AE9-400D-96EE-3CBCEA01A272}" type="pres">
      <dgm:prSet presAssocID="{47D7EC9A-3DB0-4BE4-8484-F671732BB00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84EF95-FB8F-4AAB-AA9C-C73DE7464604}" type="pres">
      <dgm:prSet presAssocID="{4D629456-A135-4F04-BB52-EE2FD123924E}" presName="compNode" presStyleCnt="0"/>
      <dgm:spPr/>
    </dgm:pt>
    <dgm:pt modelId="{A5E37F40-FE1C-403B-89D5-C83171C4E006}" type="pres">
      <dgm:prSet presAssocID="{4D629456-A135-4F04-BB52-EE2FD123924E}" presName="pictRect" presStyleLbl="node1" presStyleIdx="2" presStyleCnt="3" custScaleX="34712" custScaleY="4792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Скачать со сплошной заливкой"/>
        </a:ext>
      </dgm:extLst>
    </dgm:pt>
    <dgm:pt modelId="{B6B76753-1F5C-45F2-BEC5-8B718716B740}" type="pres">
      <dgm:prSet presAssocID="{4D629456-A135-4F04-BB52-EE2FD123924E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DFB12-4E6D-4D77-81E2-754F715AD136}" srcId="{A971AC2E-2DC1-4A8A-811A-82AF01D44F98}" destId="{48F200AC-7421-4822-9FF5-77199F63138E}" srcOrd="0" destOrd="0" parTransId="{227D0089-2142-4C7D-9339-D4FB25740293}" sibTransId="{E7E6E97F-A85C-490E-AEC5-0B0D4EA8FA03}"/>
    <dgm:cxn modelId="{E5929254-6736-4CF6-BB0C-9213DE7A257B}" type="presOf" srcId="{B7E7AE81-824B-4BA8-8DB3-5AD66850EA18}" destId="{9E522B57-074B-48D5-8A75-926F559779A9}" srcOrd="0" destOrd="0" presId="urn:microsoft.com/office/officeart/2005/8/layout/pList1"/>
    <dgm:cxn modelId="{ED45B810-D0FB-41D4-9945-946662B4C33F}" type="presOf" srcId="{47D7EC9A-3DB0-4BE4-8484-F671732BB009}" destId="{AA854265-4AE9-400D-96EE-3CBCEA01A272}" srcOrd="0" destOrd="0" presId="urn:microsoft.com/office/officeart/2005/8/layout/pList1"/>
    <dgm:cxn modelId="{E5D93402-D41D-43AA-B82E-69E737679D5F}" srcId="{A971AC2E-2DC1-4A8A-811A-82AF01D44F98}" destId="{4D629456-A135-4F04-BB52-EE2FD123924E}" srcOrd="2" destOrd="0" parTransId="{FA4BA039-2415-48C3-83B8-4E3B4E70CFA7}" sibTransId="{07BCD2A4-9946-46CA-83C7-4A1F24AF7B8E}"/>
    <dgm:cxn modelId="{6325D0DA-6BFF-49A4-B11A-C135B3695EAD}" type="presOf" srcId="{4D629456-A135-4F04-BB52-EE2FD123924E}" destId="{B6B76753-1F5C-45F2-BEC5-8B718716B740}" srcOrd="0" destOrd="0" presId="urn:microsoft.com/office/officeart/2005/8/layout/pList1"/>
    <dgm:cxn modelId="{247120DB-398E-4B3F-9624-0F3F262605D2}" type="presOf" srcId="{48F200AC-7421-4822-9FF5-77199F63138E}" destId="{161D1A5B-8396-41D6-AB32-B5B712A256F3}" srcOrd="0" destOrd="0" presId="urn:microsoft.com/office/officeart/2005/8/layout/pList1"/>
    <dgm:cxn modelId="{7F768DCA-E350-40A9-9C29-F871F99B3B23}" srcId="{A971AC2E-2DC1-4A8A-811A-82AF01D44F98}" destId="{B7E7AE81-824B-4BA8-8DB3-5AD66850EA18}" srcOrd="1" destOrd="0" parTransId="{24354A91-2FC3-4390-9EF9-8BF1C5A9F6CC}" sibTransId="{47D7EC9A-3DB0-4BE4-8484-F671732BB009}"/>
    <dgm:cxn modelId="{5B124D0F-47C9-4F94-92BF-D3D97802C75A}" type="presOf" srcId="{A971AC2E-2DC1-4A8A-811A-82AF01D44F98}" destId="{EDC4F59F-CF9C-4BEA-B2F0-14C8E6801F44}" srcOrd="0" destOrd="0" presId="urn:microsoft.com/office/officeart/2005/8/layout/pList1"/>
    <dgm:cxn modelId="{8F7EA38C-92DD-4530-95B4-A2FF8CD5192A}" type="presOf" srcId="{E7E6E97F-A85C-490E-AEC5-0B0D4EA8FA03}" destId="{5960EF67-D6EA-4873-ABF7-F74B7DECF77C}" srcOrd="0" destOrd="0" presId="urn:microsoft.com/office/officeart/2005/8/layout/pList1"/>
    <dgm:cxn modelId="{AEBABDE2-332D-41CD-9B62-163EC89A1825}" type="presParOf" srcId="{EDC4F59F-CF9C-4BEA-B2F0-14C8E6801F44}" destId="{48B43C3B-D33B-43BC-B140-C3B33F2384A8}" srcOrd="0" destOrd="0" presId="urn:microsoft.com/office/officeart/2005/8/layout/pList1"/>
    <dgm:cxn modelId="{512373D7-6093-403D-A7DF-B5AED293E84D}" type="presParOf" srcId="{48B43C3B-D33B-43BC-B140-C3B33F2384A8}" destId="{B66A1662-A1B3-45C2-BCE6-CB42F3E3D621}" srcOrd="0" destOrd="0" presId="urn:microsoft.com/office/officeart/2005/8/layout/pList1"/>
    <dgm:cxn modelId="{A5D8F94E-AF2E-4A8F-B8AC-06CB5595B7DB}" type="presParOf" srcId="{48B43C3B-D33B-43BC-B140-C3B33F2384A8}" destId="{161D1A5B-8396-41D6-AB32-B5B712A256F3}" srcOrd="1" destOrd="0" presId="urn:microsoft.com/office/officeart/2005/8/layout/pList1"/>
    <dgm:cxn modelId="{9DCE92C3-C4AA-4240-88D4-F479F9FE9C80}" type="presParOf" srcId="{EDC4F59F-CF9C-4BEA-B2F0-14C8E6801F44}" destId="{5960EF67-D6EA-4873-ABF7-F74B7DECF77C}" srcOrd="1" destOrd="0" presId="urn:microsoft.com/office/officeart/2005/8/layout/pList1"/>
    <dgm:cxn modelId="{111F6115-257A-473D-87AA-F8E6ADB3846D}" type="presParOf" srcId="{EDC4F59F-CF9C-4BEA-B2F0-14C8E6801F44}" destId="{6A6C2EE1-D732-4AE3-83A7-D38E83756B75}" srcOrd="2" destOrd="0" presId="urn:microsoft.com/office/officeart/2005/8/layout/pList1"/>
    <dgm:cxn modelId="{F3E6000A-40AB-4FC3-97B3-D022D97CAB89}" type="presParOf" srcId="{6A6C2EE1-D732-4AE3-83A7-D38E83756B75}" destId="{1C6E38BF-CA01-4642-8D5A-EDD9CB7D2120}" srcOrd="0" destOrd="0" presId="urn:microsoft.com/office/officeart/2005/8/layout/pList1"/>
    <dgm:cxn modelId="{9C665927-3A25-4AB3-BAFF-E87EDA3D1FB9}" type="presParOf" srcId="{6A6C2EE1-D732-4AE3-83A7-D38E83756B75}" destId="{9E522B57-074B-48D5-8A75-926F559779A9}" srcOrd="1" destOrd="0" presId="urn:microsoft.com/office/officeart/2005/8/layout/pList1"/>
    <dgm:cxn modelId="{5A2E609B-8962-4BE8-9683-A5D5B2D355BD}" type="presParOf" srcId="{EDC4F59F-CF9C-4BEA-B2F0-14C8E6801F44}" destId="{AA854265-4AE9-400D-96EE-3CBCEA01A272}" srcOrd="3" destOrd="0" presId="urn:microsoft.com/office/officeart/2005/8/layout/pList1"/>
    <dgm:cxn modelId="{AE4D624D-310D-4F88-A1F8-4430A6F665EF}" type="presParOf" srcId="{EDC4F59F-CF9C-4BEA-B2F0-14C8E6801F44}" destId="{F784EF95-FB8F-4AAB-AA9C-C73DE7464604}" srcOrd="4" destOrd="0" presId="urn:microsoft.com/office/officeart/2005/8/layout/pList1"/>
    <dgm:cxn modelId="{AE7E7269-058A-4409-89FC-64DBFB4C3D96}" type="presParOf" srcId="{F784EF95-FB8F-4AAB-AA9C-C73DE7464604}" destId="{A5E37F40-FE1C-403B-89D5-C83171C4E006}" srcOrd="0" destOrd="0" presId="urn:microsoft.com/office/officeart/2005/8/layout/pList1"/>
    <dgm:cxn modelId="{4A5B9014-ADE2-4F82-AF73-463552401CB8}" type="presParOf" srcId="{F784EF95-FB8F-4AAB-AA9C-C73DE7464604}" destId="{B6B76753-1F5C-45F2-BEC5-8B718716B74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B0D00-7C30-4319-91EB-D4187D455826}" type="doc">
      <dgm:prSet loTypeId="urn:microsoft.com/office/officeart/2018/2/layout/IconVerticalSolidList" loCatId="icon" qsTypeId="urn:microsoft.com/office/officeart/2005/8/quickstyle/simple2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7D35A67C-5B57-4CFA-B5E9-921CDDC0C57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ЭЦП (электронную цифровую подпись)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302D0-0386-4E6C-BABC-7B2F55D7CB54}" type="parTrans" cxnId="{873EE50C-7A68-4B69-9409-A50CCF5828B5}">
      <dgm:prSet/>
      <dgm:spPr/>
      <dgm:t>
        <a:bodyPr/>
        <a:lstStyle/>
        <a:p>
          <a:endParaRPr lang="en-US"/>
        </a:p>
      </dgm:t>
    </dgm:pt>
    <dgm:pt modelId="{E9A2E7B2-269E-4D7A-80C2-E1D6C85131D7}" type="sibTrans" cxnId="{873EE50C-7A68-4B69-9409-A50CCF5828B5}">
      <dgm:prSet/>
      <dgm:spPr/>
      <dgm:t>
        <a:bodyPr/>
        <a:lstStyle/>
        <a:p>
          <a:endParaRPr lang="en-US"/>
        </a:p>
      </dgm:t>
    </dgm:pt>
    <dgm:pt modelId="{AA122672-7589-48D4-B68E-D7939C6F70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 одноразового пароля</a:t>
          </a:r>
        </a:p>
        <a:p>
          <a:pPr>
            <a:lnSpc>
              <a:spcPct val="100000"/>
            </a:lnSpc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(Логин/пароль)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400A9-6FDA-4053-87A9-EDDF236ABAB2}" type="parTrans" cxnId="{435A95CB-75F6-4077-B0A8-EEB62D0D9DAC}">
      <dgm:prSet/>
      <dgm:spPr/>
      <dgm:t>
        <a:bodyPr/>
        <a:lstStyle/>
        <a:p>
          <a:endParaRPr lang="en-US"/>
        </a:p>
      </dgm:t>
    </dgm:pt>
    <dgm:pt modelId="{057DC1F5-96AC-487F-8D35-91515BC05B7E}" type="sibTrans" cxnId="{435A95CB-75F6-4077-B0A8-EEB62D0D9DAC}">
      <dgm:prSet/>
      <dgm:spPr/>
      <dgm:t>
        <a:bodyPr/>
        <a:lstStyle/>
        <a:p>
          <a:endParaRPr lang="en-US"/>
        </a:p>
      </dgm:t>
    </dgm:pt>
    <dgm:pt modelId="{A91E4F42-DCED-4590-A720-D2C9D67A4B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Мобильное приложение (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 наличие регистрации в </a:t>
          </a:r>
          <a:r>
            <a: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Базе мобильных граждан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54981-E210-44C6-94A5-3662C5FFB1F4}" type="parTrans" cxnId="{D1097CAE-0785-4AEE-AC84-9EC4B4A7A84E}">
      <dgm:prSet/>
      <dgm:spPr/>
      <dgm:t>
        <a:bodyPr/>
        <a:lstStyle/>
        <a:p>
          <a:endParaRPr lang="en-US"/>
        </a:p>
      </dgm:t>
    </dgm:pt>
    <dgm:pt modelId="{6FD0E312-948E-4257-AE79-210021A49365}" type="sibTrans" cxnId="{D1097CAE-0785-4AEE-AC84-9EC4B4A7A84E}">
      <dgm:prSet/>
      <dgm:spPr/>
      <dgm:t>
        <a:bodyPr/>
        <a:lstStyle/>
        <a:p>
          <a:endParaRPr lang="en-US"/>
        </a:p>
      </dgm:t>
    </dgm:pt>
    <dgm:pt modelId="{8112CA57-A0C2-4D74-ADE5-5BCC88770DB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Telegram-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бот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14DA4-87CF-40D8-87B2-A1F820F7A8C3}" type="sibTrans" cxnId="{A994E6CC-8889-40EB-AA54-4A60F3901094}">
      <dgm:prSet/>
      <dgm:spPr/>
      <dgm:t>
        <a:bodyPr/>
        <a:lstStyle/>
        <a:p>
          <a:endParaRPr lang="en-US"/>
        </a:p>
      </dgm:t>
    </dgm:pt>
    <dgm:pt modelId="{EAE6B6F5-C9E9-47AA-849C-ADF88E4CA091}" type="parTrans" cxnId="{A994E6CC-8889-40EB-AA54-4A60F3901094}">
      <dgm:prSet/>
      <dgm:spPr/>
      <dgm:t>
        <a:bodyPr/>
        <a:lstStyle/>
        <a:p>
          <a:endParaRPr lang="en-US"/>
        </a:p>
      </dgm:t>
    </dgm:pt>
    <dgm:pt modelId="{11D697E8-5DDA-4CA5-92C6-5E857F4DA6F6}" type="pres">
      <dgm:prSet presAssocID="{1FFB0D00-7C30-4319-91EB-D4187D45582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A3B0F-9224-483F-9DEB-BD2E7A358D9B}" type="pres">
      <dgm:prSet presAssocID="{7D35A67C-5B57-4CFA-B5E9-921CDDC0C578}" presName="compNode" presStyleCnt="0"/>
      <dgm:spPr/>
    </dgm:pt>
    <dgm:pt modelId="{DE18B620-BBA6-4495-BF11-04E60B382198}" type="pres">
      <dgm:prSet presAssocID="{7D35A67C-5B57-4CFA-B5E9-921CDDC0C578}" presName="bgRect" presStyleLbl="bgShp" presStyleIdx="0" presStyleCnt="4" custLinFactNeighborX="0" custLinFactNeighborY="-197"/>
      <dgm:spPr/>
    </dgm:pt>
    <dgm:pt modelId="{E702DB89-0174-4A1D-BA10-2762721C49E4}" type="pres">
      <dgm:prSet presAssocID="{7D35A67C-5B57-4CFA-B5E9-921CDDC0C578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убтитры"/>
        </a:ext>
      </dgm:extLst>
    </dgm:pt>
    <dgm:pt modelId="{B9C42E4C-E52D-4C14-93BB-BB1F970C81EC}" type="pres">
      <dgm:prSet presAssocID="{7D35A67C-5B57-4CFA-B5E9-921CDDC0C578}" presName="spaceRect" presStyleCnt="0"/>
      <dgm:spPr/>
    </dgm:pt>
    <dgm:pt modelId="{1F761253-68BF-4EE3-A003-E0A6A072CA98}" type="pres">
      <dgm:prSet presAssocID="{7D35A67C-5B57-4CFA-B5E9-921CDDC0C578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3A459EA-D923-492D-95DB-B16AB84E3059}" type="pres">
      <dgm:prSet presAssocID="{E9A2E7B2-269E-4D7A-80C2-E1D6C85131D7}" presName="sibTrans" presStyleCnt="0"/>
      <dgm:spPr/>
    </dgm:pt>
    <dgm:pt modelId="{019BFAEE-5B70-4AF2-BC75-955E1BD05261}" type="pres">
      <dgm:prSet presAssocID="{AA122672-7589-48D4-B68E-D7939C6F70A0}" presName="compNode" presStyleCnt="0"/>
      <dgm:spPr/>
    </dgm:pt>
    <dgm:pt modelId="{C24290A6-DCE4-4705-AB03-C61C94FB94EB}" type="pres">
      <dgm:prSet presAssocID="{AA122672-7589-48D4-B68E-D7939C6F70A0}" presName="bgRect" presStyleLbl="bgShp" presStyleIdx="1" presStyleCnt="4"/>
      <dgm:spPr/>
    </dgm:pt>
    <dgm:pt modelId="{BE7B805F-35AA-462C-9F82-26A05ED27B21}" type="pres">
      <dgm:prSet presAssocID="{AA122672-7589-48D4-B68E-D7939C6F70A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Блокировка"/>
        </a:ext>
      </dgm:extLst>
    </dgm:pt>
    <dgm:pt modelId="{87CBFE5B-80A6-4073-83F4-D5DCCBF80EDC}" type="pres">
      <dgm:prSet presAssocID="{AA122672-7589-48D4-B68E-D7939C6F70A0}" presName="spaceRect" presStyleCnt="0"/>
      <dgm:spPr/>
    </dgm:pt>
    <dgm:pt modelId="{3A4EE77A-D2BB-4E55-821F-2F979C44D193}" type="pres">
      <dgm:prSet presAssocID="{AA122672-7589-48D4-B68E-D7939C6F70A0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E1490DB-27D3-412F-982B-181B8C9973F9}" type="pres">
      <dgm:prSet presAssocID="{057DC1F5-96AC-487F-8D35-91515BC05B7E}" presName="sibTrans" presStyleCnt="0"/>
      <dgm:spPr/>
    </dgm:pt>
    <dgm:pt modelId="{53967F05-0B10-458C-88B0-3413487358AC}" type="pres">
      <dgm:prSet presAssocID="{8112CA57-A0C2-4D74-ADE5-5BCC88770DB2}" presName="compNode" presStyleCnt="0"/>
      <dgm:spPr/>
    </dgm:pt>
    <dgm:pt modelId="{1B5A7A37-1178-40AD-885A-623144B04E5A}" type="pres">
      <dgm:prSet presAssocID="{8112CA57-A0C2-4D74-ADE5-5BCC88770DB2}" presName="bgRect" presStyleLbl="bgShp" presStyleIdx="2" presStyleCnt="4"/>
      <dgm:spPr/>
    </dgm:pt>
    <dgm:pt modelId="{719DB31F-CBB1-40F2-8766-9F587498F0DE}" type="pres">
      <dgm:prSet presAssocID="{8112CA57-A0C2-4D74-ADE5-5BCC88770DB2}" presName="iconRect" presStyleLbl="node1" presStyleIdx="2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78681672-9C39-47AF-B9BE-C02820B2E2E0}" type="pres">
      <dgm:prSet presAssocID="{8112CA57-A0C2-4D74-ADE5-5BCC88770DB2}" presName="spaceRect" presStyleCnt="0"/>
      <dgm:spPr/>
    </dgm:pt>
    <dgm:pt modelId="{A685F80E-A83C-4C71-8A65-45396D7AC220}" type="pres">
      <dgm:prSet presAssocID="{8112CA57-A0C2-4D74-ADE5-5BCC88770DB2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C1D38C6-0022-475C-A791-65C55A9CE7B7}" type="pres">
      <dgm:prSet presAssocID="{72114DA4-87CF-40D8-87B2-A1F820F7A8C3}" presName="sibTrans" presStyleCnt="0"/>
      <dgm:spPr/>
    </dgm:pt>
    <dgm:pt modelId="{9AE4D858-47D3-443B-B082-4BB700161353}" type="pres">
      <dgm:prSet presAssocID="{A91E4F42-DCED-4590-A720-D2C9D67A4B5C}" presName="compNode" presStyleCnt="0"/>
      <dgm:spPr/>
    </dgm:pt>
    <dgm:pt modelId="{5E353525-E659-4521-BBAD-5D9E8C0995AA}" type="pres">
      <dgm:prSet presAssocID="{A91E4F42-DCED-4590-A720-D2C9D67A4B5C}" presName="bgRect" presStyleLbl="bgShp" presStyleIdx="3" presStyleCnt="4"/>
      <dgm:spPr/>
    </dgm:pt>
    <dgm:pt modelId="{E2BE5C9D-1713-4A28-ABFA-529A5B1B2F9F}" type="pres">
      <dgm:prSet presAssocID="{A91E4F42-DCED-4590-A720-D2C9D67A4B5C}" presName="iconRect" presStyleLbl="node1" presStyleIdx="3" presStyleCnt="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QR-код со сплошной заливкой"/>
        </a:ext>
      </dgm:extLst>
    </dgm:pt>
    <dgm:pt modelId="{A4D8AEEB-23C7-4446-B38D-01B075D2B35E}" type="pres">
      <dgm:prSet presAssocID="{A91E4F42-DCED-4590-A720-D2C9D67A4B5C}" presName="spaceRect" presStyleCnt="0"/>
      <dgm:spPr/>
    </dgm:pt>
    <dgm:pt modelId="{1FEDDA0E-0738-43F5-BB43-287B53ECC206}" type="pres">
      <dgm:prSet presAssocID="{A91E4F42-DCED-4590-A720-D2C9D67A4B5C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A8414-31ED-4E5D-B56A-ECBAEEDA7CA8}" type="presOf" srcId="{AA122672-7589-48D4-B68E-D7939C6F70A0}" destId="{3A4EE77A-D2BB-4E55-821F-2F979C44D193}" srcOrd="0" destOrd="0" presId="urn:microsoft.com/office/officeart/2018/2/layout/IconVerticalSolidList"/>
    <dgm:cxn modelId="{033367D1-4265-4056-BFE2-F551D297B37E}" type="presOf" srcId="{1FFB0D00-7C30-4319-91EB-D4187D455826}" destId="{11D697E8-5DDA-4CA5-92C6-5E857F4DA6F6}" srcOrd="0" destOrd="0" presId="urn:microsoft.com/office/officeart/2018/2/layout/IconVerticalSolidList"/>
    <dgm:cxn modelId="{D63D761B-37AF-40F6-ABCC-38DA0B8187A6}" type="presOf" srcId="{A91E4F42-DCED-4590-A720-D2C9D67A4B5C}" destId="{1FEDDA0E-0738-43F5-BB43-287B53ECC206}" srcOrd="0" destOrd="0" presId="urn:microsoft.com/office/officeart/2018/2/layout/IconVerticalSolidList"/>
    <dgm:cxn modelId="{873EE50C-7A68-4B69-9409-A50CCF5828B5}" srcId="{1FFB0D00-7C30-4319-91EB-D4187D455826}" destId="{7D35A67C-5B57-4CFA-B5E9-921CDDC0C578}" srcOrd="0" destOrd="0" parTransId="{0A2302D0-0386-4E6C-BABC-7B2F55D7CB54}" sibTransId="{E9A2E7B2-269E-4D7A-80C2-E1D6C85131D7}"/>
    <dgm:cxn modelId="{D1097CAE-0785-4AEE-AC84-9EC4B4A7A84E}" srcId="{1FFB0D00-7C30-4319-91EB-D4187D455826}" destId="{A91E4F42-DCED-4590-A720-D2C9D67A4B5C}" srcOrd="3" destOrd="0" parTransId="{7EF54981-E210-44C6-94A5-3662C5FFB1F4}" sibTransId="{6FD0E312-948E-4257-AE79-210021A49365}"/>
    <dgm:cxn modelId="{965A29CF-B6A2-4487-999A-F6A3B0A4FB5E}" type="presOf" srcId="{7D35A67C-5B57-4CFA-B5E9-921CDDC0C578}" destId="{1F761253-68BF-4EE3-A003-E0A6A072CA98}" srcOrd="0" destOrd="0" presId="urn:microsoft.com/office/officeart/2018/2/layout/IconVerticalSolidList"/>
    <dgm:cxn modelId="{A994E6CC-8889-40EB-AA54-4A60F3901094}" srcId="{1FFB0D00-7C30-4319-91EB-D4187D455826}" destId="{8112CA57-A0C2-4D74-ADE5-5BCC88770DB2}" srcOrd="2" destOrd="0" parTransId="{EAE6B6F5-C9E9-47AA-849C-ADF88E4CA091}" sibTransId="{72114DA4-87CF-40D8-87B2-A1F820F7A8C3}"/>
    <dgm:cxn modelId="{435A95CB-75F6-4077-B0A8-EEB62D0D9DAC}" srcId="{1FFB0D00-7C30-4319-91EB-D4187D455826}" destId="{AA122672-7589-48D4-B68E-D7939C6F70A0}" srcOrd="1" destOrd="0" parTransId="{0EA400A9-6FDA-4053-87A9-EDDF236ABAB2}" sibTransId="{057DC1F5-96AC-487F-8D35-91515BC05B7E}"/>
    <dgm:cxn modelId="{75EFE447-DC94-49F6-B47E-B5FA43129E9F}" type="presOf" srcId="{8112CA57-A0C2-4D74-ADE5-5BCC88770DB2}" destId="{A685F80E-A83C-4C71-8A65-45396D7AC220}" srcOrd="0" destOrd="0" presId="urn:microsoft.com/office/officeart/2018/2/layout/IconVerticalSolidList"/>
    <dgm:cxn modelId="{EB522F7A-8E7D-478A-B0C8-751D626B9772}" type="presParOf" srcId="{11D697E8-5DDA-4CA5-92C6-5E857F4DA6F6}" destId="{4B9A3B0F-9224-483F-9DEB-BD2E7A358D9B}" srcOrd="0" destOrd="0" presId="urn:microsoft.com/office/officeart/2018/2/layout/IconVerticalSolidList"/>
    <dgm:cxn modelId="{F0995793-AC2C-421E-9683-B6A7E2B3A073}" type="presParOf" srcId="{4B9A3B0F-9224-483F-9DEB-BD2E7A358D9B}" destId="{DE18B620-BBA6-4495-BF11-04E60B382198}" srcOrd="0" destOrd="0" presId="urn:microsoft.com/office/officeart/2018/2/layout/IconVerticalSolidList"/>
    <dgm:cxn modelId="{0D978FF9-98AA-42BD-8DD0-63DFBA6E29DE}" type="presParOf" srcId="{4B9A3B0F-9224-483F-9DEB-BD2E7A358D9B}" destId="{E702DB89-0174-4A1D-BA10-2762721C49E4}" srcOrd="1" destOrd="0" presId="urn:microsoft.com/office/officeart/2018/2/layout/IconVerticalSolidList"/>
    <dgm:cxn modelId="{8E365169-156C-4826-B906-65355EA04634}" type="presParOf" srcId="{4B9A3B0F-9224-483F-9DEB-BD2E7A358D9B}" destId="{B9C42E4C-E52D-4C14-93BB-BB1F970C81EC}" srcOrd="2" destOrd="0" presId="urn:microsoft.com/office/officeart/2018/2/layout/IconVerticalSolidList"/>
    <dgm:cxn modelId="{134914DC-D6B2-40A6-8E91-563D29E7E02B}" type="presParOf" srcId="{4B9A3B0F-9224-483F-9DEB-BD2E7A358D9B}" destId="{1F761253-68BF-4EE3-A003-E0A6A072CA98}" srcOrd="3" destOrd="0" presId="urn:microsoft.com/office/officeart/2018/2/layout/IconVerticalSolidList"/>
    <dgm:cxn modelId="{A538FF46-EF76-41C6-A4D0-63826816E5D6}" type="presParOf" srcId="{11D697E8-5DDA-4CA5-92C6-5E857F4DA6F6}" destId="{33A459EA-D923-492D-95DB-B16AB84E3059}" srcOrd="1" destOrd="0" presId="urn:microsoft.com/office/officeart/2018/2/layout/IconVerticalSolidList"/>
    <dgm:cxn modelId="{DFDF2CD2-BF7C-4E6C-8782-F7227D49E85B}" type="presParOf" srcId="{11D697E8-5DDA-4CA5-92C6-5E857F4DA6F6}" destId="{019BFAEE-5B70-4AF2-BC75-955E1BD05261}" srcOrd="2" destOrd="0" presId="urn:microsoft.com/office/officeart/2018/2/layout/IconVerticalSolidList"/>
    <dgm:cxn modelId="{1CB5DAA3-CABB-44C8-90A3-2D8D03DA8C07}" type="presParOf" srcId="{019BFAEE-5B70-4AF2-BC75-955E1BD05261}" destId="{C24290A6-DCE4-4705-AB03-C61C94FB94EB}" srcOrd="0" destOrd="0" presId="urn:microsoft.com/office/officeart/2018/2/layout/IconVerticalSolidList"/>
    <dgm:cxn modelId="{EE461595-EC3F-47AC-869B-C725B0CED7C1}" type="presParOf" srcId="{019BFAEE-5B70-4AF2-BC75-955E1BD05261}" destId="{BE7B805F-35AA-462C-9F82-26A05ED27B21}" srcOrd="1" destOrd="0" presId="urn:microsoft.com/office/officeart/2018/2/layout/IconVerticalSolidList"/>
    <dgm:cxn modelId="{8F2324A4-A4FA-431F-BA63-1A7B74DFA646}" type="presParOf" srcId="{019BFAEE-5B70-4AF2-BC75-955E1BD05261}" destId="{87CBFE5B-80A6-4073-83F4-D5DCCBF80EDC}" srcOrd="2" destOrd="0" presId="urn:microsoft.com/office/officeart/2018/2/layout/IconVerticalSolidList"/>
    <dgm:cxn modelId="{1B1E6185-B26C-4B03-A653-DC5D82D6252C}" type="presParOf" srcId="{019BFAEE-5B70-4AF2-BC75-955E1BD05261}" destId="{3A4EE77A-D2BB-4E55-821F-2F979C44D193}" srcOrd="3" destOrd="0" presId="urn:microsoft.com/office/officeart/2018/2/layout/IconVerticalSolidList"/>
    <dgm:cxn modelId="{9DE00798-EE78-409B-92C3-3FE5E852B9CC}" type="presParOf" srcId="{11D697E8-5DDA-4CA5-92C6-5E857F4DA6F6}" destId="{2E1490DB-27D3-412F-982B-181B8C9973F9}" srcOrd="3" destOrd="0" presId="urn:microsoft.com/office/officeart/2018/2/layout/IconVerticalSolidList"/>
    <dgm:cxn modelId="{65D7D2B6-8494-4953-826F-B06C9B677FB9}" type="presParOf" srcId="{11D697E8-5DDA-4CA5-92C6-5E857F4DA6F6}" destId="{53967F05-0B10-458C-88B0-3413487358AC}" srcOrd="4" destOrd="0" presId="urn:microsoft.com/office/officeart/2018/2/layout/IconVerticalSolidList"/>
    <dgm:cxn modelId="{9BB183F9-6A52-4F97-AEC7-C1A8DAFE4466}" type="presParOf" srcId="{53967F05-0B10-458C-88B0-3413487358AC}" destId="{1B5A7A37-1178-40AD-885A-623144B04E5A}" srcOrd="0" destOrd="0" presId="urn:microsoft.com/office/officeart/2018/2/layout/IconVerticalSolidList"/>
    <dgm:cxn modelId="{7B0CD75E-7017-4ADB-9025-E6FC201A846C}" type="presParOf" srcId="{53967F05-0B10-458C-88B0-3413487358AC}" destId="{719DB31F-CBB1-40F2-8766-9F587498F0DE}" srcOrd="1" destOrd="0" presId="urn:microsoft.com/office/officeart/2018/2/layout/IconVerticalSolidList"/>
    <dgm:cxn modelId="{B6B2DAB1-F874-4124-BA11-28675F74C71D}" type="presParOf" srcId="{53967F05-0B10-458C-88B0-3413487358AC}" destId="{78681672-9C39-47AF-B9BE-C02820B2E2E0}" srcOrd="2" destOrd="0" presId="urn:microsoft.com/office/officeart/2018/2/layout/IconVerticalSolidList"/>
    <dgm:cxn modelId="{9C5C513F-4A03-4974-B53C-9CFD33D5A275}" type="presParOf" srcId="{53967F05-0B10-458C-88B0-3413487358AC}" destId="{A685F80E-A83C-4C71-8A65-45396D7AC220}" srcOrd="3" destOrd="0" presId="urn:microsoft.com/office/officeart/2018/2/layout/IconVerticalSolidList"/>
    <dgm:cxn modelId="{C82339CD-99CE-415B-9727-BAA6AEDDF591}" type="presParOf" srcId="{11D697E8-5DDA-4CA5-92C6-5E857F4DA6F6}" destId="{FC1D38C6-0022-475C-A791-65C55A9CE7B7}" srcOrd="5" destOrd="0" presId="urn:microsoft.com/office/officeart/2018/2/layout/IconVerticalSolidList"/>
    <dgm:cxn modelId="{B9B3D60C-483B-4E22-8956-62E978208A33}" type="presParOf" srcId="{11D697E8-5DDA-4CA5-92C6-5E857F4DA6F6}" destId="{9AE4D858-47D3-443B-B082-4BB700161353}" srcOrd="6" destOrd="0" presId="urn:microsoft.com/office/officeart/2018/2/layout/IconVerticalSolidList"/>
    <dgm:cxn modelId="{96866E1C-F076-41A9-9AD8-8F7FBADFBC04}" type="presParOf" srcId="{9AE4D858-47D3-443B-B082-4BB700161353}" destId="{5E353525-E659-4521-BBAD-5D9E8C0995AA}" srcOrd="0" destOrd="0" presId="urn:microsoft.com/office/officeart/2018/2/layout/IconVerticalSolidList"/>
    <dgm:cxn modelId="{0F715DC3-3DD9-4B31-A779-7287578F7064}" type="presParOf" srcId="{9AE4D858-47D3-443B-B082-4BB700161353}" destId="{E2BE5C9D-1713-4A28-ABFA-529A5B1B2F9F}" srcOrd="1" destOrd="0" presId="urn:microsoft.com/office/officeart/2018/2/layout/IconVerticalSolidList"/>
    <dgm:cxn modelId="{A455E7FE-213F-4BC6-9ADD-B873C27CA739}" type="presParOf" srcId="{9AE4D858-47D3-443B-B082-4BB700161353}" destId="{A4D8AEEB-23C7-4446-B38D-01B075D2B35E}" srcOrd="2" destOrd="0" presId="urn:microsoft.com/office/officeart/2018/2/layout/IconVerticalSolidList"/>
    <dgm:cxn modelId="{17AF7F40-8EAD-487D-8419-5DE7FB0703BA}" type="presParOf" srcId="{9AE4D858-47D3-443B-B082-4BB700161353}" destId="{1FEDDA0E-0738-43F5-BB43-287B53ECC2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6781DE-AA4E-4856-BCF6-79E7F551574C}" type="doc">
      <dgm:prSet loTypeId="urn:microsoft.com/office/officeart/2016/7/layout/RepeatingBendingProcessNew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E5996DA-FC06-41BC-B637-91F5166FC125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Заходите на портал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egov.kz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F020D-BBD5-40E5-8229-6C13963C79D3}" type="parTrans" cxnId="{8C48D397-A132-4740-BB8F-0AF2B20AEB37}">
      <dgm:prSet/>
      <dgm:spPr/>
      <dgm:t>
        <a:bodyPr/>
        <a:lstStyle/>
        <a:p>
          <a:endParaRPr lang="ru-RU"/>
        </a:p>
      </dgm:t>
    </dgm:pt>
    <dgm:pt modelId="{9273ACEB-B0E9-4134-B268-C037EA80D545}" type="sibTrans" cxnId="{8C48D397-A132-4740-BB8F-0AF2B20AEB37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37CE4-0DCE-4E41-963E-3DBF513AF3B6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Нажимаете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Войти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авторизации </a:t>
          </a:r>
        </a:p>
      </dgm:t>
    </dgm:pt>
    <dgm:pt modelId="{62DAF15C-F19D-490D-B71C-B3A51BCFA380}" type="parTrans" cxnId="{192B933F-80F7-4366-9B33-CA70F325B1A2}">
      <dgm:prSet/>
      <dgm:spPr/>
      <dgm:t>
        <a:bodyPr/>
        <a:lstStyle/>
        <a:p>
          <a:endParaRPr lang="ru-RU"/>
        </a:p>
      </dgm:t>
    </dgm:pt>
    <dgm:pt modelId="{A167DD31-94ED-4693-AD61-E7F0F52BD252}" type="sibTrans" cxnId="{192B933F-80F7-4366-9B33-CA70F325B1A2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864E4-7351-4B9D-AD5E-CD1AC16AFE98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Выбираете ЭЦП и нажимаете на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Выбрать сертификат</a:t>
          </a:r>
        </a:p>
      </dgm:t>
    </dgm:pt>
    <dgm:pt modelId="{ADBC718C-8750-44FF-836F-914E66B4D391}" type="parTrans" cxnId="{F9F2A955-2159-42FF-B2F1-BCB36B8B4EA8}">
      <dgm:prSet/>
      <dgm:spPr/>
      <dgm:t>
        <a:bodyPr/>
        <a:lstStyle/>
        <a:p>
          <a:endParaRPr lang="ru-RU"/>
        </a:p>
      </dgm:t>
    </dgm:pt>
    <dgm:pt modelId="{942F30BA-0045-4AB5-997C-93AFBB061943}" type="sibTrans" cxnId="{F9F2A955-2159-42FF-B2F1-BCB36B8B4EA8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57332-7000-4580-8998-227B29D50433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Открываете свой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ключ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который у Вас должен храниться на компьютере или на флешке</a:t>
          </a:r>
        </a:p>
      </dgm:t>
    </dgm:pt>
    <dgm:pt modelId="{DBB5593E-8CBE-43EE-A0B6-56C7821817DB}" type="parTrans" cxnId="{3527FF58-0006-45C1-A259-C1A68678764C}">
      <dgm:prSet/>
      <dgm:spPr/>
      <dgm:t>
        <a:bodyPr/>
        <a:lstStyle/>
        <a:p>
          <a:endParaRPr lang="ru-RU"/>
        </a:p>
      </dgm:t>
    </dgm:pt>
    <dgm:pt modelId="{5808AC18-D2AF-4943-8EE0-12EDDDBB81A4}" type="sibTrans" cxnId="{3527FF58-0006-45C1-A259-C1A68678764C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F379F-FE3F-4C39-8221-60A4E41FF530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Вводите пароль </a:t>
          </a:r>
        </a:p>
      </dgm:t>
    </dgm:pt>
    <dgm:pt modelId="{00643100-B0A7-4E31-8799-F28122C612C6}" type="parTrans" cxnId="{1E0E6959-E7DA-4D83-9114-4BF58AF079C3}">
      <dgm:prSet/>
      <dgm:spPr/>
      <dgm:t>
        <a:bodyPr/>
        <a:lstStyle/>
        <a:p>
          <a:endParaRPr lang="ru-RU"/>
        </a:p>
      </dgm:t>
    </dgm:pt>
    <dgm:pt modelId="{F6609822-B3D6-40DB-9358-7406A0813FE9}" type="sibTrans" cxnId="{1E0E6959-E7DA-4D83-9114-4BF58AF079C3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AF9ED-9887-4847-BE74-A16C416ADCD5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Выбираете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Подписать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3BF96A9-3DDC-47D9-8AE6-FC620F64C9BF}" type="parTrans" cxnId="{8D834CB1-C265-496A-AFAE-884DC33F5975}">
      <dgm:prSet/>
      <dgm:spPr/>
      <dgm:t>
        <a:bodyPr/>
        <a:lstStyle/>
        <a:p>
          <a:endParaRPr lang="ru-RU"/>
        </a:p>
      </dgm:t>
    </dgm:pt>
    <dgm:pt modelId="{EF384A3D-DF24-4C5A-9307-516B990E5330}" type="sibTrans" cxnId="{8D834CB1-C265-496A-AFAE-884DC33F5975}">
      <dgm:prSet/>
      <dgm:spPr/>
      <dgm:t>
        <a:bodyPr/>
        <a:lstStyle/>
        <a:p>
          <a:endParaRPr lang="ru-RU"/>
        </a:p>
      </dgm:t>
    </dgm:pt>
    <dgm:pt modelId="{3D91BEA6-80B1-439F-AC42-0ABA08FDEC45}" type="pres">
      <dgm:prSet presAssocID="{636781DE-AA4E-4856-BCF6-79E7F55157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52BA-BF4E-4458-B7E4-35B4B1E19100}" type="pres">
      <dgm:prSet presAssocID="{6E5996DA-FC06-41BC-B637-91F5166FC125}" presName="node" presStyleLbl="node1" presStyleIdx="0" presStyleCnt="6" custLinFactNeighborY="-1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98443-5DF1-4098-B713-F89B56E51588}" type="pres">
      <dgm:prSet presAssocID="{9273ACEB-B0E9-4134-B268-C037EA80D54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E4827D4-7275-4890-8FD0-26B152AA1450}" type="pres">
      <dgm:prSet presAssocID="{9273ACEB-B0E9-4134-B268-C037EA80D545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6114D445-62F8-4A97-974B-33754578E43E}" type="pres">
      <dgm:prSet presAssocID="{6F737CE4-0DCE-4E41-963E-3DBF513AF3B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AC365-62D7-4C50-A1E1-7661981B1196}" type="pres">
      <dgm:prSet presAssocID="{A167DD31-94ED-4693-AD61-E7F0F52BD25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3F280CC-8F5F-40C8-BC9B-9D5F179C7D85}" type="pres">
      <dgm:prSet presAssocID="{A167DD31-94ED-4693-AD61-E7F0F52BD252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86435267-16B8-411F-B73F-9AF3DE446F67}" type="pres">
      <dgm:prSet presAssocID="{E36864E4-7351-4B9D-AD5E-CD1AC16AFE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9189C-1748-471E-B9CD-2CA5E1003B6F}" type="pres">
      <dgm:prSet presAssocID="{942F30BA-0045-4AB5-997C-93AFBB06194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6104515-50CB-41A4-A7D5-7AF223F099F4}" type="pres">
      <dgm:prSet presAssocID="{942F30BA-0045-4AB5-997C-93AFBB061943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9EAC88A5-359F-4071-A97B-ACF0671F8C5C}" type="pres">
      <dgm:prSet presAssocID="{28E57332-7000-4580-8998-227B29D5043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7FE57-769A-404D-AF49-4C8388C66E85}" type="pres">
      <dgm:prSet presAssocID="{5808AC18-D2AF-4943-8EE0-12EDDDBB81A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F1739A2-EBC1-4766-96B4-7E7C025AFB3B}" type="pres">
      <dgm:prSet presAssocID="{5808AC18-D2AF-4943-8EE0-12EDDDBB81A4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6AF09F79-9AE3-4184-B03C-054C604E1381}" type="pres">
      <dgm:prSet presAssocID="{652F379F-FE3F-4C39-8221-60A4E41FF53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F0EDD-4A18-47C1-B43F-2BFFB5528D02}" type="pres">
      <dgm:prSet presAssocID="{F6609822-B3D6-40DB-9358-7406A0813FE9}" presName="sibTrans" presStyleLbl="sibTrans1D1" presStyleIdx="4" presStyleCnt="5"/>
      <dgm:spPr/>
      <dgm:t>
        <a:bodyPr/>
        <a:lstStyle/>
        <a:p>
          <a:endParaRPr lang="ru-RU"/>
        </a:p>
      </dgm:t>
    </dgm:pt>
    <dgm:pt modelId="{BA2BCFE9-693E-4721-8B37-C8CD1A9FA437}" type="pres">
      <dgm:prSet presAssocID="{F6609822-B3D6-40DB-9358-7406A0813FE9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3588A388-54BE-472E-9BF1-41813950CE6D}" type="pres">
      <dgm:prSet presAssocID="{F70AF9ED-9887-4847-BE74-A16C416ADC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2C1856-A635-4317-AB48-6FF63423BFAA}" type="presOf" srcId="{9273ACEB-B0E9-4134-B268-C037EA80D545}" destId="{68E98443-5DF1-4098-B713-F89B56E51588}" srcOrd="0" destOrd="0" presId="urn:microsoft.com/office/officeart/2016/7/layout/RepeatingBendingProcessNew"/>
    <dgm:cxn modelId="{3D6251A1-250A-43AC-9FFE-4638E2361CD0}" type="presOf" srcId="{9273ACEB-B0E9-4134-B268-C037EA80D545}" destId="{2E4827D4-7275-4890-8FD0-26B152AA1450}" srcOrd="1" destOrd="0" presId="urn:microsoft.com/office/officeart/2016/7/layout/RepeatingBendingProcessNew"/>
    <dgm:cxn modelId="{31738B99-3805-408D-B68F-4372BF2993DE}" type="presOf" srcId="{A167DD31-94ED-4693-AD61-E7F0F52BD252}" destId="{A3F280CC-8F5F-40C8-BC9B-9D5F179C7D85}" srcOrd="1" destOrd="0" presId="urn:microsoft.com/office/officeart/2016/7/layout/RepeatingBendingProcessNew"/>
    <dgm:cxn modelId="{192B933F-80F7-4366-9B33-CA70F325B1A2}" srcId="{636781DE-AA4E-4856-BCF6-79E7F551574C}" destId="{6F737CE4-0DCE-4E41-963E-3DBF513AF3B6}" srcOrd="1" destOrd="0" parTransId="{62DAF15C-F19D-490D-B71C-B3A51BCFA380}" sibTransId="{A167DD31-94ED-4693-AD61-E7F0F52BD252}"/>
    <dgm:cxn modelId="{C00DD18D-94A9-44E4-AAD4-38A55BC350BD}" type="presOf" srcId="{F70AF9ED-9887-4847-BE74-A16C416ADCD5}" destId="{3588A388-54BE-472E-9BF1-41813950CE6D}" srcOrd="0" destOrd="0" presId="urn:microsoft.com/office/officeart/2016/7/layout/RepeatingBendingProcessNew"/>
    <dgm:cxn modelId="{9584F6C4-2239-4EE2-8314-09AB320540D6}" type="presOf" srcId="{F6609822-B3D6-40DB-9358-7406A0813FE9}" destId="{401F0EDD-4A18-47C1-B43F-2BFFB5528D02}" srcOrd="0" destOrd="0" presId="urn:microsoft.com/office/officeart/2016/7/layout/RepeatingBendingProcessNew"/>
    <dgm:cxn modelId="{8D834CB1-C265-496A-AFAE-884DC33F5975}" srcId="{636781DE-AA4E-4856-BCF6-79E7F551574C}" destId="{F70AF9ED-9887-4847-BE74-A16C416ADCD5}" srcOrd="5" destOrd="0" parTransId="{53BF96A9-3DDC-47D9-8AE6-FC620F64C9BF}" sibTransId="{EF384A3D-DF24-4C5A-9307-516B990E5330}"/>
    <dgm:cxn modelId="{42597E16-C43B-400D-ABF4-5DC9D6D935E0}" type="presOf" srcId="{A167DD31-94ED-4693-AD61-E7F0F52BD252}" destId="{344AC365-62D7-4C50-A1E1-7661981B1196}" srcOrd="0" destOrd="0" presId="urn:microsoft.com/office/officeart/2016/7/layout/RepeatingBendingProcessNew"/>
    <dgm:cxn modelId="{FC5DB714-BFBF-4A4D-8B1E-2EC76EB62AA1}" type="presOf" srcId="{28E57332-7000-4580-8998-227B29D50433}" destId="{9EAC88A5-359F-4071-A97B-ACF0671F8C5C}" srcOrd="0" destOrd="0" presId="urn:microsoft.com/office/officeart/2016/7/layout/RepeatingBendingProcessNew"/>
    <dgm:cxn modelId="{8D5A57D5-5645-478E-906A-A9333821A761}" type="presOf" srcId="{652F379F-FE3F-4C39-8221-60A4E41FF530}" destId="{6AF09F79-9AE3-4184-B03C-054C604E1381}" srcOrd="0" destOrd="0" presId="urn:microsoft.com/office/officeart/2016/7/layout/RepeatingBendingProcessNew"/>
    <dgm:cxn modelId="{A6259265-83AC-489C-B952-B930E47E4C85}" type="presOf" srcId="{942F30BA-0045-4AB5-997C-93AFBB061943}" destId="{1829189C-1748-471E-B9CD-2CA5E1003B6F}" srcOrd="0" destOrd="0" presId="urn:microsoft.com/office/officeart/2016/7/layout/RepeatingBendingProcessNew"/>
    <dgm:cxn modelId="{8C48D397-A132-4740-BB8F-0AF2B20AEB37}" srcId="{636781DE-AA4E-4856-BCF6-79E7F551574C}" destId="{6E5996DA-FC06-41BC-B637-91F5166FC125}" srcOrd="0" destOrd="0" parTransId="{4ACF020D-BBD5-40E5-8229-6C13963C79D3}" sibTransId="{9273ACEB-B0E9-4134-B268-C037EA80D545}"/>
    <dgm:cxn modelId="{1E0E6959-E7DA-4D83-9114-4BF58AF079C3}" srcId="{636781DE-AA4E-4856-BCF6-79E7F551574C}" destId="{652F379F-FE3F-4C39-8221-60A4E41FF530}" srcOrd="4" destOrd="0" parTransId="{00643100-B0A7-4E31-8799-F28122C612C6}" sibTransId="{F6609822-B3D6-40DB-9358-7406A0813FE9}"/>
    <dgm:cxn modelId="{599A871C-7BD2-4DA1-8FC5-B797B87A7C40}" type="presOf" srcId="{5808AC18-D2AF-4943-8EE0-12EDDDBB81A4}" destId="{7677FE57-769A-404D-AF49-4C8388C66E85}" srcOrd="0" destOrd="0" presId="urn:microsoft.com/office/officeart/2016/7/layout/RepeatingBendingProcessNew"/>
    <dgm:cxn modelId="{F9F2A955-2159-42FF-B2F1-BCB36B8B4EA8}" srcId="{636781DE-AA4E-4856-BCF6-79E7F551574C}" destId="{E36864E4-7351-4B9D-AD5E-CD1AC16AFE98}" srcOrd="2" destOrd="0" parTransId="{ADBC718C-8750-44FF-836F-914E66B4D391}" sibTransId="{942F30BA-0045-4AB5-997C-93AFBB061943}"/>
    <dgm:cxn modelId="{F338A873-44B9-43FC-AA43-060C02CCC4E5}" type="presOf" srcId="{636781DE-AA4E-4856-BCF6-79E7F551574C}" destId="{3D91BEA6-80B1-439F-AC42-0ABA08FDEC45}" srcOrd="0" destOrd="0" presId="urn:microsoft.com/office/officeart/2016/7/layout/RepeatingBendingProcessNew"/>
    <dgm:cxn modelId="{57CEB29D-A16C-4212-AE78-B9875154966F}" type="presOf" srcId="{942F30BA-0045-4AB5-997C-93AFBB061943}" destId="{46104515-50CB-41A4-A7D5-7AF223F099F4}" srcOrd="1" destOrd="0" presId="urn:microsoft.com/office/officeart/2016/7/layout/RepeatingBendingProcessNew"/>
    <dgm:cxn modelId="{C3871C87-0E6F-45E3-9F9B-D2ED08405536}" type="presOf" srcId="{F6609822-B3D6-40DB-9358-7406A0813FE9}" destId="{BA2BCFE9-693E-4721-8B37-C8CD1A9FA437}" srcOrd="1" destOrd="0" presId="urn:microsoft.com/office/officeart/2016/7/layout/RepeatingBendingProcessNew"/>
    <dgm:cxn modelId="{26E2D8CF-F5F4-4139-880C-9FC346377692}" type="presOf" srcId="{6E5996DA-FC06-41BC-B637-91F5166FC125}" destId="{692852BA-BF4E-4458-B7E4-35B4B1E19100}" srcOrd="0" destOrd="0" presId="urn:microsoft.com/office/officeart/2016/7/layout/RepeatingBendingProcessNew"/>
    <dgm:cxn modelId="{3527FF58-0006-45C1-A259-C1A68678764C}" srcId="{636781DE-AA4E-4856-BCF6-79E7F551574C}" destId="{28E57332-7000-4580-8998-227B29D50433}" srcOrd="3" destOrd="0" parTransId="{DBB5593E-8CBE-43EE-A0B6-56C7821817DB}" sibTransId="{5808AC18-D2AF-4943-8EE0-12EDDDBB81A4}"/>
    <dgm:cxn modelId="{3B47985F-7303-4AF3-9ACC-A2CB4490AE01}" type="presOf" srcId="{6F737CE4-0DCE-4E41-963E-3DBF513AF3B6}" destId="{6114D445-62F8-4A97-974B-33754578E43E}" srcOrd="0" destOrd="0" presId="urn:microsoft.com/office/officeart/2016/7/layout/RepeatingBendingProcessNew"/>
    <dgm:cxn modelId="{323C052D-455C-4F9F-BDA3-1D2B4E656798}" type="presOf" srcId="{E36864E4-7351-4B9D-AD5E-CD1AC16AFE98}" destId="{86435267-16B8-411F-B73F-9AF3DE446F67}" srcOrd="0" destOrd="0" presId="urn:microsoft.com/office/officeart/2016/7/layout/RepeatingBendingProcessNew"/>
    <dgm:cxn modelId="{3EDCC9C3-6695-40A5-B117-C4D673E11137}" type="presOf" srcId="{5808AC18-D2AF-4943-8EE0-12EDDDBB81A4}" destId="{4F1739A2-EBC1-4766-96B4-7E7C025AFB3B}" srcOrd="1" destOrd="0" presId="urn:microsoft.com/office/officeart/2016/7/layout/RepeatingBendingProcessNew"/>
    <dgm:cxn modelId="{4791A6F2-E623-42CF-B5FF-C1980BCF3DD4}" type="presParOf" srcId="{3D91BEA6-80B1-439F-AC42-0ABA08FDEC45}" destId="{692852BA-BF4E-4458-B7E4-35B4B1E19100}" srcOrd="0" destOrd="0" presId="urn:microsoft.com/office/officeart/2016/7/layout/RepeatingBendingProcessNew"/>
    <dgm:cxn modelId="{BF073A9D-ECCC-48D2-B9DF-7D425DD2C520}" type="presParOf" srcId="{3D91BEA6-80B1-439F-AC42-0ABA08FDEC45}" destId="{68E98443-5DF1-4098-B713-F89B56E51588}" srcOrd="1" destOrd="0" presId="urn:microsoft.com/office/officeart/2016/7/layout/RepeatingBendingProcessNew"/>
    <dgm:cxn modelId="{73F07719-22F5-457C-9D0E-92AB6C4CFDCB}" type="presParOf" srcId="{68E98443-5DF1-4098-B713-F89B56E51588}" destId="{2E4827D4-7275-4890-8FD0-26B152AA1450}" srcOrd="0" destOrd="0" presId="urn:microsoft.com/office/officeart/2016/7/layout/RepeatingBendingProcessNew"/>
    <dgm:cxn modelId="{7950FC75-0F34-4129-9BB5-D12C96515A78}" type="presParOf" srcId="{3D91BEA6-80B1-439F-AC42-0ABA08FDEC45}" destId="{6114D445-62F8-4A97-974B-33754578E43E}" srcOrd="2" destOrd="0" presId="urn:microsoft.com/office/officeart/2016/7/layout/RepeatingBendingProcessNew"/>
    <dgm:cxn modelId="{A5872954-9023-4B3B-AAC7-BD0B5F740015}" type="presParOf" srcId="{3D91BEA6-80B1-439F-AC42-0ABA08FDEC45}" destId="{344AC365-62D7-4C50-A1E1-7661981B1196}" srcOrd="3" destOrd="0" presId="urn:microsoft.com/office/officeart/2016/7/layout/RepeatingBendingProcessNew"/>
    <dgm:cxn modelId="{85FB59CA-E28F-4260-AC8E-18D58806714E}" type="presParOf" srcId="{344AC365-62D7-4C50-A1E1-7661981B1196}" destId="{A3F280CC-8F5F-40C8-BC9B-9D5F179C7D85}" srcOrd="0" destOrd="0" presId="urn:microsoft.com/office/officeart/2016/7/layout/RepeatingBendingProcessNew"/>
    <dgm:cxn modelId="{09DA5190-8B84-4A79-A05C-468231341B8C}" type="presParOf" srcId="{3D91BEA6-80B1-439F-AC42-0ABA08FDEC45}" destId="{86435267-16B8-411F-B73F-9AF3DE446F67}" srcOrd="4" destOrd="0" presId="urn:microsoft.com/office/officeart/2016/7/layout/RepeatingBendingProcessNew"/>
    <dgm:cxn modelId="{771414BD-39E1-4E2B-A316-F5B5FAC674AB}" type="presParOf" srcId="{3D91BEA6-80B1-439F-AC42-0ABA08FDEC45}" destId="{1829189C-1748-471E-B9CD-2CA5E1003B6F}" srcOrd="5" destOrd="0" presId="urn:microsoft.com/office/officeart/2016/7/layout/RepeatingBendingProcessNew"/>
    <dgm:cxn modelId="{C5F26246-C96B-4FA2-B234-0BFABF33BB7E}" type="presParOf" srcId="{1829189C-1748-471E-B9CD-2CA5E1003B6F}" destId="{46104515-50CB-41A4-A7D5-7AF223F099F4}" srcOrd="0" destOrd="0" presId="urn:microsoft.com/office/officeart/2016/7/layout/RepeatingBendingProcessNew"/>
    <dgm:cxn modelId="{F0B0AEDB-8989-4468-9220-E510268BF69E}" type="presParOf" srcId="{3D91BEA6-80B1-439F-AC42-0ABA08FDEC45}" destId="{9EAC88A5-359F-4071-A97B-ACF0671F8C5C}" srcOrd="6" destOrd="0" presId="urn:microsoft.com/office/officeart/2016/7/layout/RepeatingBendingProcessNew"/>
    <dgm:cxn modelId="{62D2BBBA-0E26-4E47-9B7E-FF6BB1EDB3F4}" type="presParOf" srcId="{3D91BEA6-80B1-439F-AC42-0ABA08FDEC45}" destId="{7677FE57-769A-404D-AF49-4C8388C66E85}" srcOrd="7" destOrd="0" presId="urn:microsoft.com/office/officeart/2016/7/layout/RepeatingBendingProcessNew"/>
    <dgm:cxn modelId="{0F7C1075-8173-4CD7-A207-316F9EAD1650}" type="presParOf" srcId="{7677FE57-769A-404D-AF49-4C8388C66E85}" destId="{4F1739A2-EBC1-4766-96B4-7E7C025AFB3B}" srcOrd="0" destOrd="0" presId="urn:microsoft.com/office/officeart/2016/7/layout/RepeatingBendingProcessNew"/>
    <dgm:cxn modelId="{7F6422D4-4DF6-487E-A6B4-9D9741FE72C1}" type="presParOf" srcId="{3D91BEA6-80B1-439F-AC42-0ABA08FDEC45}" destId="{6AF09F79-9AE3-4184-B03C-054C604E1381}" srcOrd="8" destOrd="0" presId="urn:microsoft.com/office/officeart/2016/7/layout/RepeatingBendingProcessNew"/>
    <dgm:cxn modelId="{01990635-7311-4A94-9538-3BF70E71BC3B}" type="presParOf" srcId="{3D91BEA6-80B1-439F-AC42-0ABA08FDEC45}" destId="{401F0EDD-4A18-47C1-B43F-2BFFB5528D02}" srcOrd="9" destOrd="0" presId="urn:microsoft.com/office/officeart/2016/7/layout/RepeatingBendingProcessNew"/>
    <dgm:cxn modelId="{96E1546E-ADBB-43A2-8E9B-774367FA7FA3}" type="presParOf" srcId="{401F0EDD-4A18-47C1-B43F-2BFFB5528D02}" destId="{BA2BCFE9-693E-4721-8B37-C8CD1A9FA437}" srcOrd="0" destOrd="0" presId="urn:microsoft.com/office/officeart/2016/7/layout/RepeatingBendingProcessNew"/>
    <dgm:cxn modelId="{B8E01169-6250-4C84-BE06-FC207BE5BD70}" type="presParOf" srcId="{3D91BEA6-80B1-439F-AC42-0ABA08FDEC45}" destId="{3588A388-54BE-472E-9BF1-41813950CE6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2FA0B-64B0-4B92-91E6-4902F61AA4D1}">
      <dsp:nvSpPr>
        <dsp:cNvPr id="0" name=""/>
        <dsp:cNvSpPr/>
      </dsp:nvSpPr>
      <dsp:spPr>
        <a:xfrm>
          <a:off x="2013365" y="82116"/>
          <a:ext cx="1306125" cy="1306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747C2-10B8-4852-B229-C9401A3CA1E7}">
      <dsp:nvSpPr>
        <dsp:cNvPr id="0" name=""/>
        <dsp:cNvSpPr/>
      </dsp:nvSpPr>
      <dsp:spPr>
        <a:xfrm>
          <a:off x="750240" y="1750314"/>
          <a:ext cx="3832373" cy="74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сведений с Центра психического здоровья «Психиатрия»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0240" y="1750314"/>
        <a:ext cx="3832373" cy="745399"/>
      </dsp:txXfrm>
    </dsp:sp>
    <dsp:sp modelId="{37F56F6A-AA32-4E78-967F-CAD3EE5E33F6}">
      <dsp:nvSpPr>
        <dsp:cNvPr id="0" name=""/>
        <dsp:cNvSpPr/>
      </dsp:nvSpPr>
      <dsp:spPr>
        <a:xfrm>
          <a:off x="6809093" y="82116"/>
          <a:ext cx="1306125" cy="1306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5820D-860A-4677-8FBD-1BD34334262D}">
      <dsp:nvSpPr>
        <dsp:cNvPr id="0" name=""/>
        <dsp:cNvSpPr/>
      </dsp:nvSpPr>
      <dsp:spPr>
        <a:xfrm>
          <a:off x="5090551" y="1750314"/>
          <a:ext cx="4743207" cy="74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сведений с Центра психического здоровья «Наркология»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0551" y="1750314"/>
        <a:ext cx="4743207" cy="745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7E215-4C22-435A-A510-B760395948B2}">
      <dsp:nvSpPr>
        <dsp:cNvPr id="0" name=""/>
        <dsp:cNvSpPr/>
      </dsp:nvSpPr>
      <dsp:spPr>
        <a:xfrm>
          <a:off x="3080" y="759964"/>
          <a:ext cx="2887357" cy="144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Сектор самообслуживания 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connection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point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необходимых услуг онлайн </a:t>
          </a:r>
        </a:p>
      </dsp:txBody>
      <dsp:txXfrm>
        <a:off x="45364" y="802248"/>
        <a:ext cx="2802789" cy="1359110"/>
      </dsp:txXfrm>
    </dsp:sp>
    <dsp:sp modelId="{024F681C-082A-4D12-B606-52E9A6E0EA09}">
      <dsp:nvSpPr>
        <dsp:cNvPr id="0" name=""/>
        <dsp:cNvSpPr/>
      </dsp:nvSpPr>
      <dsp:spPr>
        <a:xfrm>
          <a:off x="3080" y="2420194"/>
          <a:ext cx="2887357" cy="144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Справочный терминал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посредством которого каждый обратившийся гражданин может зайти на сайт ЦПЗ и получить  подробную </a:t>
          </a:r>
          <a:r>
            <a:rPr lang="ru-RU" sz="16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информацию и инструкции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45364" y="2462478"/>
        <a:ext cx="2802789" cy="1359110"/>
      </dsp:txXfrm>
    </dsp:sp>
    <dsp:sp modelId="{F1471F0B-1A78-4794-8478-0767AFB9E574}">
      <dsp:nvSpPr>
        <dsp:cNvPr id="0" name=""/>
        <dsp:cNvSpPr/>
      </dsp:nvSpPr>
      <dsp:spPr>
        <a:xfrm rot="18289469">
          <a:off x="2456689" y="2291242"/>
          <a:ext cx="2022438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2022438" y="206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17348" y="2261357"/>
        <a:ext cx="101121" cy="101121"/>
      </dsp:txXfrm>
    </dsp:sp>
    <dsp:sp modelId="{06FE2492-11EF-474E-B00E-38F74ED15E48}">
      <dsp:nvSpPr>
        <dsp:cNvPr id="0" name=""/>
        <dsp:cNvSpPr/>
      </dsp:nvSpPr>
      <dsp:spPr>
        <a:xfrm>
          <a:off x="4045380" y="759964"/>
          <a:ext cx="2887357" cy="144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способах получения государственных услуг в электронном формате</a:t>
          </a:r>
        </a:p>
      </dsp:txBody>
      <dsp:txXfrm>
        <a:off x="4087664" y="802248"/>
        <a:ext cx="2802789" cy="1359110"/>
      </dsp:txXfrm>
    </dsp:sp>
    <dsp:sp modelId="{3180A20B-8AB4-4F4B-9116-685F4C84CB9D}">
      <dsp:nvSpPr>
        <dsp:cNvPr id="0" name=""/>
        <dsp:cNvSpPr/>
      </dsp:nvSpPr>
      <dsp:spPr>
        <a:xfrm>
          <a:off x="2890437" y="3121357"/>
          <a:ext cx="1154942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154942" y="206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39035" y="3113160"/>
        <a:ext cx="57747" cy="57747"/>
      </dsp:txXfrm>
    </dsp:sp>
    <dsp:sp modelId="{537FBA53-1947-44A5-8409-1F291C1F4170}">
      <dsp:nvSpPr>
        <dsp:cNvPr id="0" name=""/>
        <dsp:cNvSpPr/>
      </dsp:nvSpPr>
      <dsp:spPr>
        <a:xfrm>
          <a:off x="4045380" y="2420194"/>
          <a:ext cx="2887357" cy="144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функционировании мобильных приложений</a:t>
          </a:r>
        </a:p>
      </dsp:txBody>
      <dsp:txXfrm>
        <a:off x="4087664" y="2462478"/>
        <a:ext cx="2802789" cy="1359110"/>
      </dsp:txXfrm>
    </dsp:sp>
    <dsp:sp modelId="{B33A8021-5F85-4A7C-A0C6-AC39FEE6B774}">
      <dsp:nvSpPr>
        <dsp:cNvPr id="0" name=""/>
        <dsp:cNvSpPr/>
      </dsp:nvSpPr>
      <dsp:spPr>
        <a:xfrm rot="3310531">
          <a:off x="2456689" y="3951472"/>
          <a:ext cx="2022438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2022438" y="206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17348" y="3921588"/>
        <a:ext cx="101121" cy="101121"/>
      </dsp:txXfrm>
    </dsp:sp>
    <dsp:sp modelId="{BA36D209-765D-4B87-B5B1-D4D916EC061E}">
      <dsp:nvSpPr>
        <dsp:cNvPr id="0" name=""/>
        <dsp:cNvSpPr/>
      </dsp:nvSpPr>
      <dsp:spPr>
        <a:xfrm>
          <a:off x="4045380" y="4080425"/>
          <a:ext cx="2887357" cy="144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возможностях портала </a:t>
          </a:r>
          <a:r>
            <a:rPr lang="ru-RU" sz="1600" kern="1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«Электронное правительство»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 мобильного приложения </a:t>
          </a:r>
          <a:endParaRPr lang="ru-RU" sz="16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7664" y="4122709"/>
        <a:ext cx="2802789" cy="1359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A1662-A1B3-45C2-BCE6-CB42F3E3D621}">
      <dsp:nvSpPr>
        <dsp:cNvPr id="0" name=""/>
        <dsp:cNvSpPr/>
      </dsp:nvSpPr>
      <dsp:spPr>
        <a:xfrm>
          <a:off x="1142455" y="1173255"/>
          <a:ext cx="1337358" cy="194864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1D1A5B-8396-41D6-AB32-B5B712A256F3}">
      <dsp:nvSpPr>
        <dsp:cNvPr id="0" name=""/>
        <dsp:cNvSpPr/>
      </dsp:nvSpPr>
      <dsp:spPr>
        <a:xfrm>
          <a:off x="30534" y="3214763"/>
          <a:ext cx="3617708" cy="134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подачи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запроса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через портал в личный кабинет направляется уведомление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отчёт о принятии запроса с указанием даты и времени получения сведений. Через указанный промежуток времени в личном кабинете в разделе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«история получения услуг»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можно скачать документ о предоставленных сведениях.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34" y="3214763"/>
        <a:ext cx="3617708" cy="1342169"/>
      </dsp:txXfrm>
    </dsp:sp>
    <dsp:sp modelId="{1C6E38BF-CA01-4642-8D5A-EDD9CB7D2120}">
      <dsp:nvSpPr>
        <dsp:cNvPr id="0" name=""/>
        <dsp:cNvSpPr/>
      </dsp:nvSpPr>
      <dsp:spPr>
        <a:xfrm>
          <a:off x="4774514" y="1349015"/>
          <a:ext cx="2032500" cy="1245602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22B57-074B-48D5-8A75-926F559779A9}">
      <dsp:nvSpPr>
        <dsp:cNvPr id="0" name=""/>
        <dsp:cNvSpPr/>
      </dsp:nvSpPr>
      <dsp:spPr>
        <a:xfrm>
          <a:off x="3981910" y="3218116"/>
          <a:ext cx="3617708" cy="134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услуга может быть получена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услугополучателем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отношении себя, ребёнка, а также в отношении другого лица, после получения его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согласия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которое может быть предоставлено из кабинета пользователя на портале либо посредством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зарегистрированного на веб-портале абонентского номера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сотовой связи лица путем передачи одноразового пароля (1414 присылает проверочный код) или отправив короткое текстовое сообщение в качестве ответа на уведомление портала.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1910" y="3218116"/>
        <a:ext cx="3617708" cy="1342169"/>
      </dsp:txXfrm>
    </dsp:sp>
    <dsp:sp modelId="{A5E37F40-FE1C-403B-89D5-C83171C4E006}">
      <dsp:nvSpPr>
        <dsp:cNvPr id="0" name=""/>
        <dsp:cNvSpPr/>
      </dsp:nvSpPr>
      <dsp:spPr>
        <a:xfrm>
          <a:off x="9142506" y="1361764"/>
          <a:ext cx="1255778" cy="119460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B76753-1F5C-45F2-BEC5-8B718716B740}">
      <dsp:nvSpPr>
        <dsp:cNvPr id="0" name=""/>
        <dsp:cNvSpPr/>
      </dsp:nvSpPr>
      <dsp:spPr>
        <a:xfrm>
          <a:off x="7961541" y="3205367"/>
          <a:ext cx="3617708" cy="134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Услугодатели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получают цифровые документы из сервиса цифровых документов через реализованную интеграцию при условии согласия владельца документа, предоставленного посредством зарегистрированного на веб-портале «электронного правительства» абонентского номера сотовой связи пользователя путем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передачи одноразового пароля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или путем отправления короткого текстового сообщения в качестве ответа на уведомление веб-портала.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1541" y="3205367"/>
        <a:ext cx="3617708" cy="1342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8B620-BBA6-4495-BF11-04E60B382198}">
      <dsp:nvSpPr>
        <dsp:cNvPr id="0" name=""/>
        <dsp:cNvSpPr/>
      </dsp:nvSpPr>
      <dsp:spPr>
        <a:xfrm>
          <a:off x="0" y="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2DB89-0174-4A1D-BA10-2762721C49E4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761253-68BF-4EE3-A003-E0A6A072CA98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ЭЦП (электронную цифровую подпись)</a:t>
          </a: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7397" y="2284"/>
        <a:ext cx="4926242" cy="1157919"/>
      </dsp:txXfrm>
    </dsp:sp>
    <dsp:sp modelId="{C24290A6-DCE4-4705-AB03-C61C94FB94EB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B805F-35AA-462C-9F82-26A05ED27B21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4EE77A-D2BB-4E55-821F-2F979C44D193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 одноразового пароля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(Логин/пароль)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7397" y="1449684"/>
        <a:ext cx="4926242" cy="1157919"/>
      </dsp:txXfrm>
    </dsp:sp>
    <dsp:sp modelId="{1B5A7A37-1178-40AD-885A-623144B04E5A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DB31F-CBB1-40F2-8766-9F587498F0DE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85F80E-A83C-4C71-8A65-45396D7AC220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Telegram-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бот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7397" y="2897083"/>
        <a:ext cx="4926242" cy="1157919"/>
      </dsp:txXfrm>
    </dsp:sp>
    <dsp:sp modelId="{5E353525-E659-4521-BBAD-5D9E8C0995AA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E5C9D-1713-4A28-ABFA-529A5B1B2F9F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EDDA0E-0738-43F5-BB43-287B53ECC206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Мобильное приложение (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 наличие регистрации в </a:t>
          </a:r>
          <a:r>
            <a:rPr lang="ru-RU" sz="1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Базе мобильных граждан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7397" y="4344483"/>
        <a:ext cx="4926242" cy="11579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98443-5DF1-4098-B713-F89B56E51588}">
      <dsp:nvSpPr>
        <dsp:cNvPr id="0" name=""/>
        <dsp:cNvSpPr/>
      </dsp:nvSpPr>
      <dsp:spPr>
        <a:xfrm>
          <a:off x="2856407" y="804060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549" y="45720"/>
              </a:lnTo>
              <a:lnTo>
                <a:pt x="327549" y="47686"/>
              </a:lnTo>
              <a:lnTo>
                <a:pt x="620898" y="47686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0568" y="846523"/>
        <a:ext cx="32575" cy="6514"/>
      </dsp:txXfrm>
    </dsp:sp>
    <dsp:sp modelId="{692852BA-BF4E-4458-B7E4-35B4B1E19100}">
      <dsp:nvSpPr>
        <dsp:cNvPr id="0" name=""/>
        <dsp:cNvSpPr/>
      </dsp:nvSpPr>
      <dsp:spPr>
        <a:xfrm>
          <a:off x="25605" y="0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Заходите на портал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egov.kz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05" y="0"/>
        <a:ext cx="2832601" cy="1699561"/>
      </dsp:txXfrm>
    </dsp:sp>
    <dsp:sp modelId="{344AC365-62D7-4C50-A1E1-7661981B1196}">
      <dsp:nvSpPr>
        <dsp:cNvPr id="0" name=""/>
        <dsp:cNvSpPr/>
      </dsp:nvSpPr>
      <dsp:spPr>
        <a:xfrm>
          <a:off x="1441906" y="1699727"/>
          <a:ext cx="3484100" cy="620898"/>
        </a:xfrm>
        <a:custGeom>
          <a:avLst/>
          <a:gdLst/>
          <a:ahLst/>
          <a:cxnLst/>
          <a:rect l="0" t="0" r="0" b="0"/>
          <a:pathLst>
            <a:path>
              <a:moveTo>
                <a:pt x="3484100" y="0"/>
              </a:moveTo>
              <a:lnTo>
                <a:pt x="3484100" y="327549"/>
              </a:lnTo>
              <a:lnTo>
                <a:pt x="0" y="327549"/>
              </a:lnTo>
              <a:lnTo>
                <a:pt x="0" y="620898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344" y="2006919"/>
        <a:ext cx="177224" cy="6514"/>
      </dsp:txXfrm>
    </dsp:sp>
    <dsp:sp modelId="{6114D445-62F8-4A97-974B-33754578E43E}">
      <dsp:nvSpPr>
        <dsp:cNvPr id="0" name=""/>
        <dsp:cNvSpPr/>
      </dsp:nvSpPr>
      <dsp:spPr>
        <a:xfrm>
          <a:off x="3509705" y="1966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Нажимаете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Войти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авторизации </a:t>
          </a:r>
        </a:p>
      </dsp:txBody>
      <dsp:txXfrm>
        <a:off x="3509705" y="1966"/>
        <a:ext cx="2832601" cy="1699561"/>
      </dsp:txXfrm>
    </dsp:sp>
    <dsp:sp modelId="{1829189C-1748-471E-B9CD-2CA5E1003B6F}">
      <dsp:nvSpPr>
        <dsp:cNvPr id="0" name=""/>
        <dsp:cNvSpPr/>
      </dsp:nvSpPr>
      <dsp:spPr>
        <a:xfrm>
          <a:off x="2856407" y="3157086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898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0569" y="3199549"/>
        <a:ext cx="32574" cy="6514"/>
      </dsp:txXfrm>
    </dsp:sp>
    <dsp:sp modelId="{86435267-16B8-411F-B73F-9AF3DE446F67}">
      <dsp:nvSpPr>
        <dsp:cNvPr id="0" name=""/>
        <dsp:cNvSpPr/>
      </dsp:nvSpPr>
      <dsp:spPr>
        <a:xfrm>
          <a:off x="25605" y="2353025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Выбираете ЭЦП и нажимаете на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Выбрать сертификат</a:t>
          </a:r>
        </a:p>
      </dsp:txBody>
      <dsp:txXfrm>
        <a:off x="25605" y="2353025"/>
        <a:ext cx="2832601" cy="1699561"/>
      </dsp:txXfrm>
    </dsp:sp>
    <dsp:sp modelId="{7677FE57-769A-404D-AF49-4C8388C66E85}">
      <dsp:nvSpPr>
        <dsp:cNvPr id="0" name=""/>
        <dsp:cNvSpPr/>
      </dsp:nvSpPr>
      <dsp:spPr>
        <a:xfrm>
          <a:off x="1441906" y="4050787"/>
          <a:ext cx="3484100" cy="620898"/>
        </a:xfrm>
        <a:custGeom>
          <a:avLst/>
          <a:gdLst/>
          <a:ahLst/>
          <a:cxnLst/>
          <a:rect l="0" t="0" r="0" b="0"/>
          <a:pathLst>
            <a:path>
              <a:moveTo>
                <a:pt x="3484100" y="0"/>
              </a:moveTo>
              <a:lnTo>
                <a:pt x="3484100" y="327549"/>
              </a:lnTo>
              <a:lnTo>
                <a:pt x="0" y="327549"/>
              </a:lnTo>
              <a:lnTo>
                <a:pt x="0" y="620898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344" y="4357978"/>
        <a:ext cx="177224" cy="6514"/>
      </dsp:txXfrm>
    </dsp:sp>
    <dsp:sp modelId="{9EAC88A5-359F-4071-A97B-ACF0671F8C5C}">
      <dsp:nvSpPr>
        <dsp:cNvPr id="0" name=""/>
        <dsp:cNvSpPr/>
      </dsp:nvSpPr>
      <dsp:spPr>
        <a:xfrm>
          <a:off x="3509705" y="2353025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Открываете свой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ключ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который у Вас должен храниться на компьютере или на флешке</a:t>
          </a:r>
        </a:p>
      </dsp:txBody>
      <dsp:txXfrm>
        <a:off x="3509705" y="2353025"/>
        <a:ext cx="2832601" cy="1699561"/>
      </dsp:txXfrm>
    </dsp:sp>
    <dsp:sp modelId="{401F0EDD-4A18-47C1-B43F-2BFFB5528D02}">
      <dsp:nvSpPr>
        <dsp:cNvPr id="0" name=""/>
        <dsp:cNvSpPr/>
      </dsp:nvSpPr>
      <dsp:spPr>
        <a:xfrm>
          <a:off x="2856407" y="5508146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898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0569" y="5550608"/>
        <a:ext cx="32574" cy="6514"/>
      </dsp:txXfrm>
    </dsp:sp>
    <dsp:sp modelId="{6AF09F79-9AE3-4184-B03C-054C604E1381}">
      <dsp:nvSpPr>
        <dsp:cNvPr id="0" name=""/>
        <dsp:cNvSpPr/>
      </dsp:nvSpPr>
      <dsp:spPr>
        <a:xfrm>
          <a:off x="25605" y="4704085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Вводите пароль </a:t>
          </a:r>
        </a:p>
      </dsp:txBody>
      <dsp:txXfrm>
        <a:off x="25605" y="4704085"/>
        <a:ext cx="2832601" cy="1699561"/>
      </dsp:txXfrm>
    </dsp:sp>
    <dsp:sp modelId="{3588A388-54BE-472E-9BF1-41813950CE6D}">
      <dsp:nvSpPr>
        <dsp:cNvPr id="0" name=""/>
        <dsp:cNvSpPr/>
      </dsp:nvSpPr>
      <dsp:spPr>
        <a:xfrm>
          <a:off x="3509705" y="4704085"/>
          <a:ext cx="2832601" cy="169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Выбираете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Подписать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509705" y="4704085"/>
        <a:ext cx="2832601" cy="1699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22:46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24575,'996'0'-1365,"-973"0"-5461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1:39:05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2595 52 24575,'-38'3'0,"1"2"0,-1 2 0,1 1 0,1 1 0,-42 18 0,30-11 0,-411 156 0,323-109 0,-20 9 0,69-38 0,-60 21 0,76-29 0,1 2 0,1 4 0,2 3 0,-64 45 0,-235 192 0,336-244 0,1 0 0,2 2 0,1 1 0,-35 55 0,57-80 0,-31 42 0,12-18 0,2 2 0,-20 37 0,23-37 0,-1 0 0,-34 40 0,33-46 0,1 1 0,1 1 0,-25 51 0,35-59 0,1 1 0,1 0 0,1 0 0,1 0 0,-2 32 0,5 111 0,3-95 0,-2-60 0,1 0 0,0 0 0,1 0 0,0 0 0,0-1 0,1 1 0,0-1 0,1 1 0,0-1 0,0 0 0,0-1 0,1 1 0,0-1 0,11 12 0,5 3 0,2-1 0,47 34 0,-68-53 0,47 31 0,76 38 0,-88-54 0,2-3 0,0-1 0,1-2 0,80 11 0,-73-14 0,21 2 0,107 2 0,73-14 0,-76-1 0,113-9 0,-39-1 0,554 14 0,-354 37 0,-9 0 0,-35-36 0,-305-8 0,0-5 0,106-25 0,54-28 0,265-51 0,-200 51 0,-285 56 0,-13 1 0,0 0 0,0-2 0,0 0 0,27-17 0,82-56 0,-88 52 0,0 2 0,51-23 0,-87 47 0,10-4 0,-1 0 0,21-14 0,-34 18 0,1 0 0,-1 0 0,0-1 0,0 0 0,0 0 0,-1 0 0,1-1 0,-1 1 0,-1-1 0,5-7 0,5-17 0,-1-1 0,-2 0 0,-1-1 0,-1 0 0,-2 0 0,-1-1 0,1-40 0,6-42 0,2-44 0,-13 133 0,-2-1 0,0 1 0,-2 0 0,-5-26 0,-1 26 0,-1-1 0,-1 2 0,-2 0 0,0 0 0,-19-26 0,12 19 0,-19-25 0,-73-83 0,52 68 0,19 25 0,-2 2 0,-3 2 0,-64-49 0,-164-94 0,214 152 0,-1 2 0,-2 3 0,0 3 0,-2 3 0,-91-20 0,23 15 0,-235-16 0,23 34 0,22 2 0,38-5 0,-321 26 0,471-5 0,35-3 0,0 4 0,-104 23 0,137-15-1365,8 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2:07:31.8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41 24575,'62'-1'0,"-26"0"0,0 1 0,0 1 0,57 11 0,-32-3 0,1-2 0,-1-3 0,104-6 0,-51 0 0,839 2 0,-922-1 0,56-11 0,14-1 0,13-1 0,-73 8 0,56-2 0,846 9 0,-924 0 0,1 1 0,34 8 0,-33-5 0,0-1 0,25 1 0,274-5 0,-151-1 0,-151 0 0,-1 0 0,0-2 0,0 0 0,0-1 0,-1 0 0,24-10 0,-27 11 2,0 0 0,0 1 0,1 0 0,-1 2 0,1-1 0,-1 2 0,1 0 0,25 5 0,22 0-1385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2:03:55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2258 0 24575,'-5'1'0,"1"0"0,-1 0 0,0 0 0,1 1 0,0 0 0,-1 0 0,1 0 0,-6 4 0,-6 2 0,-770 315 0,389-157 0,373-155 0,-14 7 0,0 0 0,-56 40 0,-38 23 0,1-1 0,109-64 0,-19 12 0,2 2 0,-70 69 0,76-60 0,2 1 0,2 2 0,1 1 0,-23 49 0,31-56 0,2 1 0,1 1 0,2 1 0,2 0 0,-11 54 0,-31 200 0,48-223 0,4 1 0,6 71 0,-1-28 0,1-64 0,1 0 0,3 0 0,2-1 0,2 0 0,2-1 0,2 0 0,34 72 0,186 305 0,-162-304 0,55 91 0,-37-80 0,-47-73 0,-31-44 0,0 0 0,2 0 0,0-2 0,0 0 0,33 21 0,-5-4 0,160 113 0,7-9 0,6-8 0,288 120 0,-425-214 0,2-4 0,102 23 0,173 7 0,78-47 0,-279-14 0,-111 3 0,1-2 0,0-1 0,-1-3 0,0-2 0,0-2 0,-1-1 0,69-29 0,-47 14 0,86-21 0,-98 32 0,-1-1 0,0-3 0,57-30 0,-44 16 0,-43 24 0,-1-2 0,0 0 0,-1-2 0,36-28 0,-22 13 0,41-26 0,-50 38 0,0-2 0,-1-1 0,-1-1 0,31-33 0,-34 30 0,0-2 0,-2 0 0,-1-1 0,26-53 0,-14 16 0,20-56 0,-15 29 0,-22 63 0,-1 0 0,-2-1 0,-1 0 0,0-1 0,-3 0 0,4-37 0,-9-432 0,-2 220 0,4 165 0,-5-122 0,-1 209 0,-2 0 0,0 1 0,-2 0 0,-14-30 0,10 21 0,-22-52 0,-40-126 0,53 150 0,-3 1 0,-59-112 0,27 63 0,40 79 0,-2 1 0,-1 1 0,-37-45 0,-79-69 0,39 61 0,58 51 0,-43-44 0,49 40 0,-2 2 0,-1 2 0,-1 1 0,-2 1 0,-77-43 0,-321-132 0,358 176 23,-1 3 0,-1 4 0,-1 3-1,-144-12 1,-332 14-1312,530 16 1099,-78 1-6636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19:13.4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0 112 24575,'1121'0'0,"-1086"-2"0,57-10 0,-55 6 0,47-2 0,236 10 0,114-4 0,-376-2 0,0-3 0,-1-2 0,109-33 0,-144 36 0,1 1 0,-1 1 0,1 1 0,26-1 0,94 6 0,-49 0 0,-66 0 0,-1 1 0,30 6 0,-27-3 0,45 2 0,495-7 0,-276-3 0,-189 0 0,114 5 0,-197 0 0,1 2 0,-1 0 0,23 9 0,-26-8 0,0 0 0,0-1 0,0-1 0,37 2 0,-35-5 0,30-1 0,94 14 0,-79-6 0,0-3 0,117-5 0,-67-2 0,-43 3 0,-31 1 0,-1-2 0,0-2 0,59-10 0,-65 5 0,0 2 0,0 1 0,0 2 0,68 4 0,-38 11 0,-48-9 0,0 0 0,21 1 0,116-3 88,-94-3-1541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19:28.4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77 24575,'114'-2'0,"125"5"0,-155 10 0,-57-8 0,51 5 0,-38-10 0,-9 0 0,1 2 0,-1 1 0,34 7 0,-40-5 0,0-1 0,0-2 0,1 0 0,-1-2 0,0 0 0,0-2 0,0-1 0,45-10 0,-30 6 0,0 2 0,1 2 0,0 1 0,49 6 0,-1-2 0,-55-1 0,-1-2 0,1-1 0,64-13 0,-59 8 0,1 2 0,-1 2 0,1 1 0,53 6 0,-3-2 0,-49 0 0,-28-1 0,0 0 0,0-1 0,0 0 0,0-1 0,0 0 0,24-7 0,-34 7-54,0-1-1,-1 0 0,1 0 1,-1 0-1,1-1 1,-1 1-1,0 0 0,0-1 1,0 1-1,-1-1 1,1 0-1,0 0 0,-1 1 1,0-1-1,1 0 0,-1 0 1,-1-1-1,1 1 1,0 0-1,-1 0 0,1 0 1,-1 0-1,0-1 1,-1-3-1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19:32.7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0 123 24575,'1677'0'0,"-1649"-2"0,-1-2 0,1-1 0,0-1 0,-1-1 0,30-12 0,18-4 0,-67 20 0,1 0 0,-1 0 0,1-1 0,-1 0 0,0 0 0,-1-1 0,1 0 0,8-7 0,-15 10-52,1 1-1,-1 0 1,1 0-1,0-1 1,0 1-1,0 0 1,-1 1-1,1-1 1,0 0-1,0 1 1,0-1-1,0 1 1,0-1-1,0 1 1,0 0-1,0 0 1,0 0-1,0 0 1,1 0-1,-1 0 1,0 1-1,0-1 0,0 1 1,0-1-1,1 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46:19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1:43.7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24575,'2673'0'0,"-2654"5"0,-1 4 0,34 38 0,-31-23 0,36 13 0,136-33 152,-109-8-1669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2:26.2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28 24575,'1952'0'0,"-1918"-2"0,58-10 0,-57 6 0,54-1 0,408 8 0,-473 0 0,0 2 0,0 1 0,0 1 0,-1 1 0,36 14 0,-32-11 0,0 0 0,0-2 0,45 6 0,147 16 0,-142-18 0,49 2 0,-21-12 0,26 0 0,-53 11 0,-58-7 0,1-1 0,23 0 0,270-4 0,-290-2 0,1-1 0,-1 0 0,0-2 0,25-8 0,-19 4 0,56-7 0,8 3 0,-58 6 0,70-3 0,-28 9 0,131 4 0,-112 10 0,-56-6 0,58 1 0,1022-9 0,-1062-2 0,70-12 0,-61 5 0,55-15 0,-92 17 0,-1 1 0,1 2 0,51-3 0,6 7 0,133 4 0,-146 10 0,-54-8 0,0-2 0,26 2 0,-24-3 0,43 9 0,-42-6 0,45 3 0,-12-7 0,-19-1 0,0 1 0,73 13 0,-64-6-1365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2:31.4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24575,'42'2'0,"77"14"0,-71-8 0,10 4 0,-39-7 0,0-1 0,29 2 0,9-4 0,-12-1 0,78 12 0,57 23 0,-154-30 0,37 13 0,-44-13 0,0 0 0,0-1 0,0-1 0,28 3 0,317-5 0,-177-5 0,-167 2 0,-1-1 0,35-8 0,-33 5 0,0 2 0,27-2 0,293 5 0,-325 1 0,1 1 0,-1 1 0,1 0 0,25 9 0,-29-7 0,0-1 0,1-1 0,0 0 0,0-1 0,-1 0 0,1-2 0,17 0 0,178-15 0,-138 3 0,-50 7 0,0 2 0,29-2 0,96-9 0,-106 8 0,0 2 0,1 1 0,53 4 0,-64 4 0,53 15 0,13 3 0,-51-18 0,0-2 0,0-2 0,56-6 0,-16-15-1365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22:50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24575,'27'2'0,"1"1"0,-1 1 0,0 2 0,0 0 0,-1 2 0,46 20 0,-53-21 0,34 7 0,-40-11 0,0 0 0,21 9 0,-9-2 0,-2 0 0,42 23 0,-60-30 0,1 1 0,-1 0 0,0 0 0,0 0 0,-1 0 0,0 1 0,1-1 0,-1 1 0,-1 0 0,1 1 0,-1-1 0,5 11 0,-7-14 0,-1 0 0,0 0 0,1 0 0,-1-1 0,0 1 0,0 0 0,0 0 0,0 0 0,0 0 0,-1 0 0,1-1 0,0 1 0,-1 0 0,0 0 0,1-1 0,-1 1 0,0 0 0,0-1 0,0 1 0,0 0 0,0-1 0,0 0 0,0 1 0,-1-1 0,1 0 0,0 1 0,-3 0 0,-5 5 0,0 0 0,-1-1 0,-14 7 0,4-2 0,-161 86 0,39-22 0,-81 55-1365,206-121-5461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2:34.4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54 24575,'5'0'0,"5"0"0,6-4 0,5-2 0,3-4 0,2 0 0,0 1 0,2 2 0,-1 3 0,0 2 0,0 0 0,0 7 0,-1 1 0,0 0 0,1-1 0,-1-2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4:00.7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24575,'64'4'0,"-1"2"0,1 3 0,-1 3 0,74 23 0,-79-22 0,1-2 0,0-3 0,1-3 0,92-3 0,-100-3 0,94 1 0,-124 1 0,0 2 0,0 0 0,0 1 0,31 11 0,-31-8 0,0-1 0,0-1 0,1-1 0,29 1 0,93-3 0,-82-3 0,-34-1 0,52-9 0,13-2 0,111 14 0,41-3 0,-147-14 0,-42 5 0,28-10-1365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4:03.2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79 24575,'112'2'0,"121"-4"0,-195-3 0,59-16 0,-62 13 0,-1 1 0,47-4 0,26-2 0,-71 7 0,56-2 0,331 9 0,-381 2 0,76 13 0,-71-8 0,10 3 0,-36-6 0,0-1 0,35 2 0,-26-7 0,0-2 0,0 0 0,-1-3 0,30-8 0,-27 6 0,0 1 0,0 2 0,35-2 0,37 8-1365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4:46.6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29 24575,'294'-1'0,"322"3"0,-355 11 0,107 1 0,-308-14 0,-1 2 0,64 11 0,-71-2 0,0 1 0,82 33 0,-116-40 0,0 0 0,0-1 0,1-1 0,-1-1 0,1-1 0,25-1 0,-20 0 0,0 1 0,0 1 0,28 6 0,139 25 0,-165-29 0,0-1 0,0 0 0,1-2 0,-1-2 0,0 0 0,0-1 0,0-2 0,0-1 0,48-15 0,-48 13 0,0 2 0,0 1 0,0 0 0,39 1 0,-38 3 0,1-2 0,-1-1 0,51-12 0,134-44 0,-181 51 0,1 1 0,-1 1 0,1 2 0,0 1 0,0 2 0,0 1 0,49 6 0,-15 6 0,-46-8 0,42 5 0,118-10 0,42 3 0,-141 10 0,-53-6 0,46 2 0,-44-7 0,-1 1 0,53 10 0,-69-9 0,0 0 0,0-1 0,0-1 0,1 0 0,-1-1 0,0 0 0,0-1 0,0 0 0,0-1 0,0-1 0,16-5 0,89-24 0,-86 19 0,-1 3 0,2 0 0,-1 2 0,1 1 0,0 2 0,1 1 0,40 1 0,129-9 0,-12-1 0,1065 14 0,-1242 0 0,0 1 0,1 0 0,-1 1 0,-1 1 0,1 0 0,14 6 0,-12-3 0,1-2 0,-1 0 0,27 4 0,-5-6 0,-1-2 0,1-1 0,-1-2 0,0-2 0,43-9 0,-27 5 0,1 3 0,0 3 0,68 4 0,-23 0 0,880-2 0,-954 1 0,0 2 0,34 7 0,-32-5 0,47 4 0,-44-10 0,1-1 0,46-9 0,-41 5 0,46-3 0,5 8 0,-27 1 0,111-14 0,-100 6 0,1 3 0,103 6 0,-63 1 0,4369-2-1365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3:24:55.73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28 24575,'925'0'0,"-709"14"0,10-1 0,-150-13 0,124 15 0,-75-4 0,21 4 0,-10 0 0,-21-3 0,12-2 0,-85-8 0,70 12 0,-76-9 0,-1-1 0,1-2 0,51-3 0,-53-1 0,1 2 0,-1 2 0,59 9 0,-35-2 0,0-3 0,1-2 0,95-5 0,-44-1 0,-86 0 0,-1 0 0,0-2 0,0 0 0,30-11 0,-24 7 0,57-9 0,4 4 0,-50 6 0,67-2 0,731 10 0,-821-2 0,1-1 0,-1-1 0,0 0 0,0-1 0,21-9 0,-19 6 0,0 2 0,0 0 0,35-4 0,17 6 0,46-4 0,-47-2 0,118 2 0,-169 6 0,-2-1 0,1 0 0,18-6 0,-15 4 0,36-4 0,288 6 0,-177 3 0,-139 1 0,50 8 0,13 2 0,494-7 0,-321-8 0,1226 3-1365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57:04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2755 134 24575,'-42'3'0,"0"2"0,1 2 0,0 1 0,-44 16 0,54-15 0,-606 192 0,370-123 0,60-22 0,-77 30 0,98-27 0,102-22 0,56-24 0,-43 15 0,-8 3 0,18-6 0,16-11 0,27-9 0,1 0 0,-22 11 0,-148 86 0,164-89 0,2 1 0,-1 1 0,-32 31 0,12-11 0,-13 14 0,50-44 0,1 0 0,0 1 0,0-1 0,1 1 0,-1 0 0,1-1 0,1 1 0,-1 1 0,-2 7 0,2 3 0,1 0 0,0 0 0,1-1 0,1 1 0,0 0 0,1 0 0,1 0 0,1 0 0,5 17 0,7 19 0,31 72 0,-32-91 0,2-1 0,1 0 0,1-1 0,34 42 0,-39-57 0,1-1 0,1-1 0,0 0 0,1-1 0,0-1 0,1 0 0,1-1 0,0-1 0,21 9 0,-20-11 0,6 3 0,0-2 0,0 0 0,1-2 0,33 7 0,940 131 0,-428-103 0,-196-48 0,-1-32 0,-232 9 0,179-59 0,-268 72 0,0 3 0,0 2 0,87-5 0,164 12 0,-68 3 0,-212-1 0,-1-2 0,1 0 0,-1-2 0,0 0 0,31-12 0,103-54 0,-54 22 0,-83 42 0,-1 1 0,1 1 0,0 1 0,33-3 0,-39 6 0,1 0 0,0-1 0,-1-1 0,1 0 0,-1-1 0,0-1 0,0 0 0,-1-1 0,25-14 0,4-19 0,-33 31 0,0-1 0,0 1 0,0 0 0,12-7 0,-3 3 0,0-2 0,-1 0 0,-1-1 0,-1 0 0,0-1 0,14-21 0,15-14 0,-14 11 0,-25 32 0,1 0 0,0 0 0,0 0 0,1 1 0,9-8 0,-7 7 0,-1 0 0,0-1 0,0 0 0,-1-1 0,0 1 0,0-1 0,-1-1 0,-1 1 0,9-23 0,-4 5 0,-1-2 0,8-50 0,-14 67 0,-1-1 0,-1 1 0,0 0 0,-1-1 0,-1 0 0,0 1 0,0 0 0,-2-1 0,1 1 0,-2 0 0,0 0 0,0 0 0,-1 1 0,-1-1 0,-13-21 0,-25-43 0,15 25 0,-45-62 0,49 80 0,-2 1 0,-1 2 0,-2 0 0,-1 2 0,-62-45 0,15 22 0,-3 3 0,-125-55 0,185 96 0,1 2 0,-27-5 0,-24-7 0,-157-38 0,53 16 0,114 26 0,-1 2 0,0 3 0,0 3 0,-1 2 0,1 3 0,-1 3 0,1 3 0,-86 17 0,62-6 0,-55 9 0,-214 66 0,239-49-273,1 6 0,2 4 0,3 6 0,-145 100 0,171-96-6553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57:14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1421 1 24575,'-68'0'0,"0"3"0,0 4 0,1 2 0,0 3 0,0 3 0,-79 30 0,19-10 0,78-23 0,22-3 0,1 2 0,0 0 0,0 2 0,-42 27 0,33-18 0,-47 20 0,49-25 0,1 2 0,0 1 0,2 2 0,0 0 0,-42 44 0,33-31 0,24-23 0,1 1 0,1 0 0,0 2 0,1-1 0,1 1 0,0 1 0,1 0 0,-10 22 0,15-18 0,1-1 0,1 1 0,1-1 0,0 1 0,2 0 0,3 37 0,0-5 0,-3-31 0,1 0 0,0 0 0,2-1 0,1 1 0,0-1 0,2 0 0,0 0 0,1 0 0,1-1 0,1 0 0,20 31 0,-9-21 0,1-2 0,2 0 0,0-2 0,53 45 0,-48-49 0,1-1 0,1-2 0,1 0 0,0-2 0,1-2 0,47 15 0,-23-11 0,1-3 0,0-3 0,1-2 0,87 4 0,-13-2 0,1 0 0,592-13 0,-382-26 0,-13 1 0,-248 19 0,137-28 0,-175 26 0,88-18 0,-122 24 0,1 1 0,-1-2 0,1 1 0,-1-1 0,0-1 0,0 0 0,-1 0 0,0-1 0,0 0 0,0-1 0,8-7 0,7-9 0,-1-1 0,28-37 0,-46 54 0,0-1 0,-1 1 0,0-1 0,0 0 0,-1-1 0,0 1 0,0-1 0,-1 1 0,0-1 0,1-13 0,-1-10 0,-2-50 0,-1 43 0,-3-395 0,4 422 0,0-1 0,-1 1 0,-1 0 0,-4-21 0,4 28 0,0 0 0,0-1 0,0 1 0,-1 0 0,0 1 0,0-1 0,0 0 0,0 1 0,-1-1 0,1 1 0,-1 0 0,-6-4 0,-50-41 0,38 29 0,-2 1 0,0 1 0,-1 1 0,-46-23 0,50 29 0,0 2 0,-1 0 0,-1 1 0,1 2 0,-1 0 0,0 1 0,-42-2 0,26 4 0,-1-1 0,2-2 0,-65-18 0,59 12 0,0 2 0,-61-5 0,8 9-120,-64-6-502,-259 16-1,311 7-6203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23:43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1700 28 24575,'-27'3'0,"-1"0"0,1 2 0,0 1 0,1 1 0,-42 17 0,2-1 0,23-10 0,-1 0 0,-66 29 0,91-35 0,0-1 0,0-1 0,-1 0 0,-38 3 0,-22 6 0,-233 35 0,283-45 0,9 0 0,0 1 0,0 1 0,0 1 0,0 1 0,1 1 0,0 1 0,1 0 0,-23 17 0,-41 21 0,-52 8 0,129-53 0,-2-1 0,1 1 0,0 0 0,0 1 0,0-1 0,0 1 0,1 1 0,0-1 0,0 1 0,-10 9 0,-31 35 0,38-42 0,0 1 0,0 1 0,1 0 0,0 0 0,1 0 0,0 1 0,1 0 0,-1 1 0,2-1 0,0 1 0,-5 15 0,7-16 0,-22 100 0,23-95 0,1 0 0,1 0 0,0 1 0,1-1 0,4 23 0,-4-30 0,3 17 0,1 1 0,2-1 0,0-1 0,1 1 0,13 24 0,74 129 0,-51-105 0,4-1 0,97 111 0,-111-147 0,2-2 0,71 53 0,-71-65 0,1-1 0,0-2 0,1-2 0,58 18 0,19 9 0,-66-25 0,1-3 0,64 14 0,107 10 0,-148-29 0,116 15 0,-127-19 0,1-2 0,116-6 0,-65-1 0,508 2 0,-444 13 0,-7 1 0,-84-13 0,217-4 0,-93-22 0,-138 13 0,118-4 0,-165 15 0,1-3 0,-1 0 0,0-1 0,31-11 0,6-1 0,-45 12 0,0-2 0,0 0 0,0-1 0,-1-1 0,-1-1 0,23-16 0,-19 12 0,2 0 0,40-18 0,-31 17 0,-1-1 0,0-2 0,-1-1 0,50-43 0,-76 59 0,37-28 0,41-36 0,-52 37 0,0-2 0,27-39 0,-36 42 0,-1-2 0,-1 0 0,-2 0 0,0-2 0,16-54 0,-26 58 0,-2 0 0,0-1 0,-2 1 0,-1-1 0,-5-42 0,2-3 0,1 44 0,0 0 0,-2 0 0,-10-45 0,9 60 0,-1 1 0,0 0 0,-1 0 0,-1 1 0,0 0 0,-1 0 0,-1 0 0,-17-20 0,-12-5 0,-1 1 0,-2 2 0,-2 2 0,-69-43 0,77 57 0,-63-27 0,57 29 0,-44-26 0,-95-45 0,144 73 0,1 4 0,1 2 0,-2 1 0,1 1 0,-67-5 0,12 2 0,-4-6 0,-87-11 0,125 21 0,-84-23 0,95 18 0,0 2 0,-1 2 0,-57-2 0,-463 10 0,244 1 0,273 2 0,0 2 0,1 1 0,-76 22 0,72-19-1365,30-7-5461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30:22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2494 54 24575,'-811'0'0,"728"5"0,0 3 0,2 3 0,-99 28 0,-50 5 0,187-36 0,-126 10 0,24-3 0,85-8 0,42-7 0,0 2 0,1 0 0,-1 1 0,1 1 0,0 1 0,0 0 0,-27 13 0,-43 28 0,44-25 0,1 2 0,-60 43 0,41-26 0,45-31 0,0 1 0,-25 22 0,37-28 0,0 1 0,1 0 0,-1 0 0,1 0 0,1 1 0,-1-1 0,1 1 0,0-1 0,0 1 0,0 0 0,1 0 0,0 0 0,0 0 0,1 0 0,0 8 0,0 11 0,1 0 0,5 31 0,3-6 0,3 0 0,2-1 0,2 0 0,2-1 0,47 87 0,-29-69 0,57 77 0,-81-128 0,1-1 0,0 0 0,1-1 0,1 0 0,0-1 0,1-1 0,27 15 0,-10-9 0,0-2 0,1-1 0,38 9 0,77 32 0,-38-13 0,-40-17 0,-8-2 0,1-2 0,87 15 0,-103-27 0,1-3 0,1-1 0,-1-3 0,68-5 0,169-45 0,-31 3 0,92 13 0,-325 31 0,0-2 0,0 0 0,-1-1 0,0-2 0,1 0 0,-2-1 0,28-13 0,-34 14 0,0 1 0,1 1 0,0 0 0,0 1 0,0 0 0,0 2 0,22-1 0,-11 1 0,36-7 0,-22 1 0,1 3 0,68 1 0,-64 3 0,84-11 0,-76 4 0,102 0 0,-29 3 0,-83-1 0,72-19 0,-34 6 0,5 1 0,-26 3 0,1 3 0,90-4 0,-141 15 0,0 0 0,0 0 0,0-1 0,1-1 0,-1 0 0,0 0 0,-1-1 0,1 0 0,0-1 0,-1 0 0,0 0 0,0-1 0,0 0 0,0-1 0,-1 0 0,0 0 0,0-1 0,-1 0 0,0 0 0,9-12 0,82-119 0,-74 102 0,31-67 0,-38 58 0,-13 31 0,2 0 0,10-20 0,-8 19 0,0-1 0,-1 1 0,0-1 0,-1 0 0,-1-1 0,-1 0 0,0 1 0,-1-1 0,-1 0 0,0-1 0,-2-31 0,-1 44 0,0 1 0,0-1 0,0 0 0,-1 1 0,1-1 0,-1 1 0,0 0 0,-1 0 0,1-1 0,-1 1 0,-5-6 0,-40-36 0,9 9 0,19 15 0,0 1 0,-2 0 0,0 2 0,-1 0 0,-1 1 0,-49-26 0,54 34 0,0-2 0,-22-16 0,-24-15 0,58 39 0,-25-13 0,-40-16 0,58 28 0,1 1 0,-1 1 0,0 0 0,0 1 0,0 0 0,-17 0 0,14 2 0,-2 1 0,0-1 0,0-1 0,-1-1 0,1 0 0,0-2 0,-36-10 0,26 4 0,-1 2 0,-1 1 0,-36-4 0,-42-9 0,-136-26 0,187 42 0,-96 4 0,-31-1 0,121-12 0,48 9 0,-1 1 0,-19-2 0,12 4-1365,2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30:42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2909 80 24575,'-200'-2'0,"-216"5"0,351 3 0,0 3 0,-80 22 0,113-24 0,-33 9 0,25-5 0,0-2 0,-1-2 0,-48 2 0,-212 10 0,246-12 0,0 3 0,0 2 0,-74 27 0,79-23 0,26-9 0,-40 19 0,-283 130 0,284-127 0,36-16 0,-41 14 0,53-21 0,-1 1 0,1 0 0,1 2 0,-27 18 0,-16 10 0,22-18 0,1 2 0,-40 31 0,61-41 0,1 1 0,-1 0 0,2 1 0,0 0 0,0 1 0,1 0 0,-14 28 0,14-24 0,0 2 0,2-1 0,0 1 0,1 1 0,1-1 0,1 1 0,0 0 0,-1 30 0,5-23 0,1 1 0,1-1 0,1 1 0,2-1 0,1 0 0,1 0 0,1-1 0,2 0 0,16 38 0,-2-18 0,1 0 0,3-2 0,1 0 0,51 59 0,-44-66 0,1-1 0,2-2 0,1-2 0,65 43 0,-88-64 0,0 1 0,-1 0 0,22 24 0,-21-20 0,0-1 0,27 20 0,28 13 0,2-3 0,2-3 0,2-3 0,2-4 0,1-4 0,1-3 0,2-3 0,0-4 0,2-4 0,133 11 0,-122-22 0,290 11 0,833-19 0,-1188-1 0,-1-2 0,0-1 0,0-1 0,41-15 0,-11 4 0,-14 3 0,-1-3 0,0-2 0,54-31 0,-15 12 0,-52 24 0,43-24 0,-73 37 0,29-18 0,0 0 0,-1-2 0,-1-1 0,27-28 0,-19 14 0,-20 20 0,0-1 0,25-33 0,-20 20 0,-14 20 0,0 0 0,-1 0 0,-1 0 0,0-1 0,7-17 0,-5 3 0,-1 0 0,-1-1 0,-1 0 0,2-42 0,-8-108 0,-1 73 0,2-364 0,-1 444 0,-2-1 0,-1 1 0,0 0 0,-2 0 0,-1 1 0,0-1 0,-2 1 0,0 1 0,-2 0 0,0 0 0,-2 1 0,-27-35 0,20 34 0,0 1 0,-1 1 0,-32-22 0,-17-16 0,39 32 0,-66-41 0,36 28 0,44 27 0,-2 2 0,1 0 0,-37-12 0,30 12 0,-41-20 0,9-3 0,0 3 0,-2 2 0,-66-21 0,39 17 0,61 20 0,-1 2 0,-51-12 0,0 12-1365,44 7-5461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33:38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24575,'8'1'0,"1"0"0,0 1 0,0 0 0,-1 1 0,1-1 0,-1 1 0,0 1 0,8 4 0,-6-3 0,0 0 0,0-1 0,0-1 0,1 0 0,12 3 0,-2-4 0,-1 1 0,1 0 0,-1 2 0,-1 0 0,29 13 0,-33-13 0,-1-1 0,1 0 0,-1-1 0,1 0 0,0-2 0,19 1 0,-18-1 0,0 0 0,0 1 0,0 1 0,-1 0 0,23 8 0,-20-5 0,0-1 0,0 0 0,1-2 0,-1 0 0,1-1 0,29 0 0,7 0 0,19 10 0,5 0 0,-2-9 0,84-6 0,-139 0 0,37-10 0,-29 5 0,-11 2-1365,-4-1-5461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33:40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24575,'11'1'0,"-1"0"0,1 1 0,-1 0 0,0 1 0,1 0 0,-1 1 0,10 5 0,-6-3 0,1 0 0,20 4 0,125 27 0,-93-16 0,22 4 0,-67-19 0,40 15 0,-44-13 0,1-1 0,33 6 0,-49-9 0,-8 4 0,-12 6 0,16-13 0,-104 87 0,46-37 0,-2-3 0,-112 68 0,69-49 0,33-19 0,-35 29-1365,92-65-5461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44:43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1497 27 24575,'-2'1'0,"-1"-1"0,0 1 0,0 0 0,1-1 0,-1 2 0,1-1 0,-1 0 0,1 0 0,-1 1 0,1-1 0,-3 3 0,-14 8 0,0-5 0,-36 10 0,-6 1 0,-142 50 0,54-20 0,42-14 0,48-16 0,1 2 0,-79 39 0,36-4 0,-146 107 0,225-144 0,1 0 0,1 2 0,1 0 0,0 1 0,2 1 0,0 1 0,2 0 0,0 1 0,-20 47 0,25-42 0,0 0 0,2 0 0,2 1 0,0 0 0,2 0 0,1 1 0,2-1 0,1 1 0,4 36 0,-1-52 0,1-1 0,0 0 0,1 0 0,0 0 0,1 0 0,14 24 0,3 6 0,50 101 0,-59-122 0,1 1 0,2-2 0,35 38 0,121 117 0,-146-152 0,4 5 0,1-2 0,67 46 0,8-16 0,2-4 0,116 39 0,-217-90 0,15 6 0,367 151 0,-341-143 0,1-2 0,0-2 0,1-2 0,52 5 0,-3-1 0,4 3 0,1-5 0,109-1 0,-140-12 0,0-4 0,-1-3 0,113-26 0,-167 28 0,-1-1 0,0-1 0,-1-1 0,1-1 0,-2 0 0,19-13 0,-4-1 0,-1-1 0,28-29 0,-19 17 0,-24 24 0,-1-1 0,23-28 0,100-157 0,-119 167 0,-1-1 0,-1-1 0,-2-1 0,16-57 0,-21 56 0,-1 0 0,-2-1 0,-1 1 0,-1-39 0,-4 44 0,-3 1 0,0-1 0,-2 1 0,-1 0 0,-1 0 0,-2 1 0,-19-46 0,-18-47 0,-7-19 0,6 25 0,39 94 0,-2 1 0,-1 0 0,0 0 0,-1 1 0,-2 1 0,-15-18 0,16 20 0,-10-11 0,-1 2 0,-35-29 0,15 16 0,-15-11 0,-2 2 0,-67-38 0,84 57 0,0 2 0,-2 2 0,-1 2 0,-1 2 0,-91-25 0,-43-4 0,5-8 0,25 6 0,74 35-1365,48 12-5461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20:54:48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1757 240 24575,'-315'15'0,"304"-13"0,-425 58 0,422-57 0,0 1 0,0 1 0,-22 11 0,-18 5 0,33-13 0,1 1 0,-37 22 0,24-13 0,-36 22 0,2 3 0,1 3 0,-67 61 0,14 7 0,29-22 0,40-39 0,42-44 0,1 1 0,0 0 0,0 0 0,-8 20 0,-11 15 0,17-30 0,1 1 0,1 0 0,0 0 0,1 0 0,0 1 0,1 0 0,-3 25 0,3-1 0,1 0 0,2 43 0,1 9 0,4 101 0,2-162 0,1-1 0,2 0 0,1 0 0,15 35 0,-6-15 0,-7-23 0,1 0 0,1 0 0,2-1 0,28 39 0,85 90 0,-97-124 0,2-1 0,2-2 0,68 47 0,127 51 0,-40-52 0,-108-46 0,-39-16 0,-1-1 0,85 10 0,44 0 0,-110-16 0,120-4 0,8 0 0,-15 21 0,128 2 0,202 6 0,938-32 0,-1243-13 0,8 1 0,-145 12 0,93-13 0,-94 8 0,87 3 0,5 1 0,-109-3 0,73-19 0,5-1 0,-88 21 0,35-6 0,92-2 0,-4 15 0,144-5 0,-266-3 0,63-15 0,-62 11 0,60-7 0,245 12 0,-182 6 0,-45-3 0,129 3 0,-104 15 0,-79-8 0,110 28 0,-6 0 0,-142-35 0,0-1 0,-1-1 0,1 0 0,0-2 0,-1 0 0,1-1 0,-1-2 0,38-12 0,-18 6 0,62-9 0,-45 11 0,43-9 0,86-16 0,-183 33 0,284-56 0,-245 48 0,81-28 0,-87 25 0,-19 5 0,1-1 0,17-11 0,-24 12 0,1 1 0,-1 0 0,1 0 0,0 1 0,26-5 0,119-22 0,-55 10 0,-96 21 0,-1-1 0,1 1 0,-1-1 0,0 0 0,1-1 0,-1 0 0,0 0 0,-1 0 0,1-1 0,-1 1 0,1-1 0,-1-1 0,0 1 0,5-7 0,-5 4 0,0 0 0,-1 0 0,0 0 0,0-1 0,-1 1 0,0-1 0,-1 0 0,1 0 0,-1 0 0,-1 0 0,1-9 0,2-38 0,-5-102 0,-3 46 0,4-366 0,2 453 0,0 0 0,8-32 0,-5 29 0,3-46 0,-7 55 0,-1-1 0,0 1 0,-1 0 0,-1 0 0,-1 0 0,0 1 0,-2-1 0,0 1 0,-1-1 0,-11-22 0,6 18 0,-1 1 0,-1 0 0,0 1 0,-2 1 0,-31-33 0,-119-101 0,40 21 0,91 92 0,-2 1 0,-49-40 0,62 60 0,8 6 0,-2 0 0,-23-14 0,12 10 0,-31-25 0,-20-13 0,10 10 0,47 29 0,-1 1 0,-29-14 0,51 28 0,-110-46 0,94 42 0,0 0 0,-1 1 0,0 1 0,-30-2 0,-326 4 0,166 3 0,127-3 0,30-1 0,0 3 0,0 1 0,-79 15 0,-10 15 0,-389 72 0,-93-71 0,306-14 0,247-12 0,18 0 0,-83 23 0,89-18 0,-1-1 0,-67 5 0,-193-14 0,161-3 0,111-1 0,-62-12 0,42 6 0,-110-19 0,143 23 0,1-1 0,-32-12 0,36 10 0,0 2 0,0 0 0,-1 1 0,-27-3 0,-176 7 0,-4 0 0,198-3 0,1-1 0,0-2 0,-25-8 0,27 7 0,1 1 0,-1 1 0,0 1 0,-24-1 0,22 3 0,1-1 0,0-2 0,-37-10 0,36 7 0,0 2 0,0 1 0,-31-2 0,-223 8 0,88 22 0,18-10 0,-111 3 0,93-2 0,5-1 0,162-12 15,1 1 0,-1 1 0,1 1 0,0 1 0,0 1 0,0 1 0,-21 10 0,-3 5-510,1 1 0,-48 33 0,71-41-6331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982B9E-C853-1196-A1A6-552B72C98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9B817D3-63D9-7EB2-1129-F6CCCC93A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6F7E4D-65A4-22FB-3B7C-ED412CC3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68A56A-541C-12E2-0A5C-0F460354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82716-C5C8-4D9F-D701-92249A72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1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482F54-B45C-624B-8D99-ECDEA563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91DAED-46FA-05DB-A9C7-4DDDFD970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0264FC-1515-EE13-A00F-C4CB1A85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F7413B-DDB4-6FE3-6762-95657659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005F78-5B56-A21A-8C6A-F1805796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5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60B1B70-DA99-1380-4E73-B1B64BBE2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F29EF38-7401-C87F-7D9C-93EF6311F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C4E485-A59B-91C7-24D4-D43AF0B3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5A3C68-6CB3-9E26-2DFC-E8DE50C1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DF1A08-7780-8A5F-C437-74B3B6B7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6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3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10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8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6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15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0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912198-FBD8-907D-4A14-2AE8A02B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DF800D-3A1F-76A5-130C-4B34B7F1B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129CBD-5455-AB04-0882-AE3A2DD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097EA1-07BC-C636-13AA-19ED164E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2F0045-40E0-59BE-A889-41BB82FA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73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98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5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84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43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82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57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29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2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18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F8BA8-8969-0AC6-66CF-8A49607F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90060E-D6DD-13A3-E5B7-7D29279F6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2D6266-D9B0-F1E2-61FF-48272CBA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BDA14A-D9E2-6761-9694-91693A52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2D964B-0CF9-9EA5-E19B-C6AE5B5E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76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78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18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95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7D5582-9896-A9BE-8C4F-65C3B93A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0652B0-C1B8-2CEF-7FBA-EC9FC2D17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7C16E7B-F3BA-21C8-D9BA-F21144D0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ABCCA67-8EEB-5AE3-AE8C-34D295C9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47B1F6C-2FD5-4556-72A2-E70A145A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8FAB11F-1F12-9AA7-3224-609201C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3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AB44AD-B473-89FB-219F-9054E2DB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9177DE-ED5D-C130-FC71-180145E73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FB03AB2-C8A1-61D2-31DA-26D48D0F2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6843E76-2287-0F8E-1E38-4AAC13D6C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68491DB-6A59-E4BD-A624-02117600C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A25049F-C64D-E912-0317-FF124C29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13E22E3-76C1-91A0-91E7-E24A6446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4688F68-FF14-F1A8-C8DF-BC400C95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9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10C398-A821-38E5-BD09-454AD42E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59EF43D-6CD9-F473-B525-0AF8BC57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A56F009-3F3E-3907-F108-2B3EFDED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26259FA-4C45-E2EE-F3E1-C047AFBA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2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5648268-82B6-34C9-C018-7143213B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36C9C66-84E0-8B39-2E7D-7481C3D0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22DB3CA-BAB3-3BB8-88BE-603C3EEB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7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222123-C780-CA1A-290A-20037692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B0EBFB-6FB1-0F52-34FE-56224D59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5910154-76FE-1546-0F6C-8B9DA2410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A33C16-A065-0C19-96DE-D6ED613C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B8AA95-71B4-3C4E-A7EA-7C7E09F4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2426D0-0BB4-7CD1-A6EE-6F0F1EA6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2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D2A0BF-BB4D-CC50-4F85-779BF280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F4C1AD5-6823-7191-CA17-AD162B804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95AE32-E2CF-548B-B7AE-246E35A79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739152-5E38-E463-CA84-505C1DD4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94CF71-95BD-9F71-33F8-DD9B81A9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1B63B7-99FA-B25C-2837-7144628C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9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B77B48-2554-7161-6FEC-977498AC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B7D5D6-37E8-72CF-0899-91EED41B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B65C0C-121A-3EE3-5D4F-B312A5FCC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38D0FF-4460-16EF-7F46-AFCF56F0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2563B2-AF39-12FB-455A-B9368E9F7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C631-5FC4-4D96-9E04-B84BEE07FB7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2212-B885-49AC-B6F7-FBCF42333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2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8.jpg"/><Relationship Id="rId7" Type="http://schemas.openxmlformats.org/officeDocument/2006/relationships/image" Target="../media/image6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00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customXml" Target="../ink/ink7.xml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260.png"/><Relationship Id="rId4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3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0" Type="http://schemas.openxmlformats.org/officeDocument/2006/relationships/image" Target="../media/image360.png"/><Relationship Id="rId4" Type="http://schemas.openxmlformats.org/officeDocument/2006/relationships/image" Target="../media/image330.png"/><Relationship Id="rId9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Z1300000088#z1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customXml" Target="../ink/ink26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42.png"/><Relationship Id="rId4" Type="http://schemas.openxmlformats.org/officeDocument/2006/relationships/image" Target="../media/image390.png"/><Relationship Id="rId9" Type="http://schemas.openxmlformats.org/officeDocument/2006/relationships/customXml" Target="../ink/ink24.xml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v.k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hyperlink" Target="https://adilet.zan.kz/rus/docs/V2000020665#z36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428E3E-7AD1-93CC-B151-69137B55C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CF1FFC3-D020-43C3-8B93-EF6BEFC46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9F8288-FFFC-2282-667C-87DDB2DFE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оказания государственной услуги</a:t>
            </a:r>
            <a:endParaRPr lang="ru-RU" sz="40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C80D19AB-DD6A-9AA8-BC45-DAAE49706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сведений с Центра психического здоровья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«Психиатрия» «Наркология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6FC4A39-71B0-433B-AB94-CBFFA0DF90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665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0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47FA56E-A47F-2FF6-D873-435DD55CF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9" t="13440" r="4558" b="63935"/>
          <a:stretch/>
        </p:blipFill>
        <p:spPr>
          <a:xfrm>
            <a:off x="183160" y="2788647"/>
            <a:ext cx="11825679" cy="1613161"/>
          </a:xfrm>
        </p:spPr>
      </p:pic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26A6ABD6-5EFF-2299-DD46-0881439F40A6}"/>
              </a:ext>
            </a:extLst>
          </p:cNvPr>
          <p:cNvSpPr/>
          <p:nvPr/>
        </p:nvSpPr>
        <p:spPr>
          <a:xfrm rot="20074560">
            <a:off x="9935895" y="1972975"/>
            <a:ext cx="134481" cy="80127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43E137-6420-AB7E-A2B3-FE9B6C886E90}"/>
              </a:ext>
            </a:extLst>
          </p:cNvPr>
          <p:cNvSpPr txBox="1"/>
          <p:nvPr/>
        </p:nvSpPr>
        <p:spPr>
          <a:xfrm flipH="1">
            <a:off x="7342065" y="1613575"/>
            <a:ext cx="426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правом верхнем углу сайта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197CF6-C4FF-0D58-7336-CF4AF9E0B6FB}"/>
              </a:ext>
            </a:extLst>
          </p:cNvPr>
          <p:cNvSpPr txBox="1"/>
          <p:nvPr/>
        </p:nvSpPr>
        <p:spPr>
          <a:xfrm>
            <a:off x="2056613" y="5275827"/>
            <a:ext cx="807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авторизации вместо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или Зарегистрироваться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Ваши ФИО</a:t>
            </a:r>
          </a:p>
        </p:txBody>
      </p:sp>
    </p:spTree>
    <p:extLst>
      <p:ext uri="{BB962C8B-B14F-4D97-AF65-F5344CB8AC3E}">
        <p14:creationId xmlns:p14="http://schemas.microsoft.com/office/powerpoint/2010/main" val="118508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83498E-5280-B6AA-F7B9-0F6A6CD0580D}"/>
              </a:ext>
            </a:extLst>
          </p:cNvPr>
          <p:cNvSpPr txBox="1"/>
          <p:nvPr/>
        </p:nvSpPr>
        <p:spPr>
          <a:xfrm>
            <a:off x="838200" y="584462"/>
            <a:ext cx="10210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о том, как осуществляется Вход через ЭЦП (электронную цифровую подпись)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две. Одна для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(начинается с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вторая для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получении услуги.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0EE03C-A69E-7B14-3F13-6697A86B3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" y="1852462"/>
            <a:ext cx="5454396" cy="416655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B5B6F0F-5F66-6DB4-25F6-493C83AA8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2" y="1852462"/>
            <a:ext cx="5250730" cy="41665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Рукописный ввод 18">
                <a:extLst>
                  <a:ext uri="{FF2B5EF4-FFF2-40B4-BE49-F238E27FC236}">
                    <a16:creationId xmlns="" xmlns:a16="http://schemas.microsoft.com/office/drawing/2014/main" id="{8849A860-D71A-DF44-4BFE-766A65BFE83D}"/>
                  </a:ext>
                </a:extLst>
              </p14:cNvPr>
              <p14:cNvContentPartPr/>
              <p14:nvPr/>
            </p14:nvContentPartPr>
            <p14:xfrm>
              <a:off x="6136553" y="3393212"/>
              <a:ext cx="36720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849A860-D71A-DF44-4BFE-766A65BFE8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7553" y="3384212"/>
                <a:ext cx="384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Рукописный ввод 19">
                <a:extLst>
                  <a:ext uri="{FF2B5EF4-FFF2-40B4-BE49-F238E27FC236}">
                    <a16:creationId xmlns="" xmlns:a16="http://schemas.microsoft.com/office/drawing/2014/main" id="{8E816EB9-A303-0E1C-1B08-77E58119B0FA}"/>
                  </a:ext>
                </a:extLst>
              </p14:cNvPr>
              <p14:cNvContentPartPr/>
              <p14:nvPr/>
            </p14:nvContentPartPr>
            <p14:xfrm>
              <a:off x="6407633" y="3289532"/>
              <a:ext cx="235800" cy="22392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E816EB9-A303-0E1C-1B08-77E58119B0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8633" y="3280532"/>
                <a:ext cx="253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Рукописный ввод 26">
                <a:extLst>
                  <a:ext uri="{FF2B5EF4-FFF2-40B4-BE49-F238E27FC236}">
                    <a16:creationId xmlns="" xmlns:a16="http://schemas.microsoft.com/office/drawing/2014/main" id="{B1327787-4705-6A4A-05DD-F072AF3A3F87}"/>
                  </a:ext>
                </a:extLst>
              </p14:cNvPr>
              <p14:cNvContentPartPr/>
              <p14:nvPr/>
            </p14:nvContentPartPr>
            <p14:xfrm>
              <a:off x="1424153" y="4835012"/>
              <a:ext cx="1773720" cy="75564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B1327787-4705-6A4A-05DD-F072AF3A3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5513" y="4826372"/>
                <a:ext cx="1791360" cy="7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78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CCD9F0-883D-65CC-4AC8-9B3F5EC3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Вводите пароль и нажимаете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далее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4C4379A-68E6-39D5-456A-31A337501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46" y="1995052"/>
            <a:ext cx="5496418" cy="4356421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87217D7-9818-FE1C-6226-5596182B9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2" y="2013906"/>
            <a:ext cx="5490005" cy="43564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="" xmlns:a16="http://schemas.microsoft.com/office/drawing/2014/main" id="{393397C5-E051-0CE2-CDBF-3F357A4F1E69}"/>
                  </a:ext>
                </a:extLst>
              </p14:cNvPr>
              <p14:cNvContentPartPr/>
              <p14:nvPr/>
            </p14:nvContentPartPr>
            <p14:xfrm>
              <a:off x="2175113" y="3336332"/>
              <a:ext cx="1652400" cy="61164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393397C5-E051-0CE2-CDBF-3F357A4F1E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6473" y="3327332"/>
                <a:ext cx="1670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Рукописный ввод 12">
                <a:extLst>
                  <a:ext uri="{FF2B5EF4-FFF2-40B4-BE49-F238E27FC236}">
                    <a16:creationId xmlns="" xmlns:a16="http://schemas.microsoft.com/office/drawing/2014/main" id="{CA13C068-77A6-7A93-0DE4-AE075CE348A6}"/>
                  </a:ext>
                </a:extLst>
              </p14:cNvPr>
              <p14:cNvContentPartPr/>
              <p14:nvPr/>
            </p14:nvContentPartPr>
            <p14:xfrm>
              <a:off x="8087033" y="5061452"/>
              <a:ext cx="1595160" cy="87768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CA13C068-77A6-7A93-0DE4-AE075CE348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8393" y="5052452"/>
                <a:ext cx="1612800" cy="89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03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AE427A-27E9-E028-D21E-38FBB1FF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находите раздел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нажимаете на него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6FE1D23C-838E-0638-764D-95C6DE56CB45}"/>
              </a:ext>
            </a:extLst>
          </p:cNvPr>
          <p:cNvGrpSpPr/>
          <p:nvPr/>
        </p:nvGrpSpPr>
        <p:grpSpPr>
          <a:xfrm>
            <a:off x="819713" y="5269172"/>
            <a:ext cx="630000" cy="258840"/>
            <a:chOff x="819713" y="5269172"/>
            <a:chExt cx="63000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Рукописный ввод 7">
                  <a:extLst>
                    <a:ext uri="{FF2B5EF4-FFF2-40B4-BE49-F238E27FC236}">
                      <a16:creationId xmlns="" xmlns:a16="http://schemas.microsoft.com/office/drawing/2014/main" id="{C2B9988B-46CE-D90C-8376-67645913A40A}"/>
                    </a:ext>
                  </a:extLst>
                </p14:cNvPr>
                <p14:cNvContentPartPr/>
                <p14:nvPr/>
              </p14:nvContentPartPr>
              <p14:xfrm>
                <a:off x="819713" y="5316332"/>
                <a:ext cx="466560" cy="6732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C2B9988B-46CE-D90C-8376-67645913A4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1073" y="5307332"/>
                  <a:ext cx="484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Рукописный ввод 8">
                  <a:extLst>
                    <a:ext uri="{FF2B5EF4-FFF2-40B4-BE49-F238E27FC236}">
                      <a16:creationId xmlns="" xmlns:a16="http://schemas.microsoft.com/office/drawing/2014/main" id="{70639F8E-B7A9-59E7-7A05-6D87152BA009}"/>
                    </a:ext>
                  </a:extLst>
                </p14:cNvPr>
                <p14:cNvContentPartPr/>
                <p14:nvPr/>
              </p14:nvContentPartPr>
              <p14:xfrm>
                <a:off x="1191593" y="5269172"/>
                <a:ext cx="258120" cy="25884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70639F8E-B7A9-59E7-7A05-6D87152BA0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82593" y="5260172"/>
                  <a:ext cx="275760" cy="276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3040" r="6746" b="31868"/>
          <a:stretch/>
        </p:blipFill>
        <p:spPr bwMode="auto">
          <a:xfrm>
            <a:off x="819713" y="1871918"/>
            <a:ext cx="10707392" cy="37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3643086" y="3396343"/>
            <a:ext cx="2264228" cy="928914"/>
          </a:xfrm>
          <a:custGeom>
            <a:avLst/>
            <a:gdLst>
              <a:gd name="connsiteX0" fmla="*/ 2235200 w 2264228"/>
              <a:gd name="connsiteY0" fmla="*/ 101600 h 928914"/>
              <a:gd name="connsiteX1" fmla="*/ 2162628 w 2264228"/>
              <a:gd name="connsiteY1" fmla="*/ 87086 h 928914"/>
              <a:gd name="connsiteX2" fmla="*/ 2090057 w 2264228"/>
              <a:gd name="connsiteY2" fmla="*/ 101600 h 928914"/>
              <a:gd name="connsiteX3" fmla="*/ 1901371 w 2264228"/>
              <a:gd name="connsiteY3" fmla="*/ 116114 h 928914"/>
              <a:gd name="connsiteX4" fmla="*/ 1364343 w 2264228"/>
              <a:gd name="connsiteY4" fmla="*/ 101600 h 928914"/>
              <a:gd name="connsiteX5" fmla="*/ 1320800 w 2264228"/>
              <a:gd name="connsiteY5" fmla="*/ 87086 h 928914"/>
              <a:gd name="connsiteX6" fmla="*/ 1262743 w 2264228"/>
              <a:gd name="connsiteY6" fmla="*/ 72571 h 928914"/>
              <a:gd name="connsiteX7" fmla="*/ 1059543 w 2264228"/>
              <a:gd name="connsiteY7" fmla="*/ 29028 h 928914"/>
              <a:gd name="connsiteX8" fmla="*/ 1001485 w 2264228"/>
              <a:gd name="connsiteY8" fmla="*/ 0 h 928914"/>
              <a:gd name="connsiteX9" fmla="*/ 754743 w 2264228"/>
              <a:gd name="connsiteY9" fmla="*/ 14514 h 928914"/>
              <a:gd name="connsiteX10" fmla="*/ 711200 w 2264228"/>
              <a:gd name="connsiteY10" fmla="*/ 29028 h 928914"/>
              <a:gd name="connsiteX11" fmla="*/ 624114 w 2264228"/>
              <a:gd name="connsiteY11" fmla="*/ 43543 h 928914"/>
              <a:gd name="connsiteX12" fmla="*/ 464457 w 2264228"/>
              <a:gd name="connsiteY12" fmla="*/ 87086 h 928914"/>
              <a:gd name="connsiteX13" fmla="*/ 406400 w 2264228"/>
              <a:gd name="connsiteY13" fmla="*/ 116114 h 928914"/>
              <a:gd name="connsiteX14" fmla="*/ 319314 w 2264228"/>
              <a:gd name="connsiteY14" fmla="*/ 174171 h 928914"/>
              <a:gd name="connsiteX15" fmla="*/ 232228 w 2264228"/>
              <a:gd name="connsiteY15" fmla="*/ 232228 h 928914"/>
              <a:gd name="connsiteX16" fmla="*/ 203200 w 2264228"/>
              <a:gd name="connsiteY16" fmla="*/ 275771 h 928914"/>
              <a:gd name="connsiteX17" fmla="*/ 130628 w 2264228"/>
              <a:gd name="connsiteY17" fmla="*/ 348343 h 928914"/>
              <a:gd name="connsiteX18" fmla="*/ 116114 w 2264228"/>
              <a:gd name="connsiteY18" fmla="*/ 391886 h 928914"/>
              <a:gd name="connsiteX19" fmla="*/ 43543 w 2264228"/>
              <a:gd name="connsiteY19" fmla="*/ 478971 h 928914"/>
              <a:gd name="connsiteX20" fmla="*/ 29028 w 2264228"/>
              <a:gd name="connsiteY20" fmla="*/ 522514 h 928914"/>
              <a:gd name="connsiteX21" fmla="*/ 0 w 2264228"/>
              <a:gd name="connsiteY21" fmla="*/ 624114 h 928914"/>
              <a:gd name="connsiteX22" fmla="*/ 14514 w 2264228"/>
              <a:gd name="connsiteY22" fmla="*/ 841828 h 928914"/>
              <a:gd name="connsiteX23" fmla="*/ 58057 w 2264228"/>
              <a:gd name="connsiteY23" fmla="*/ 885371 h 928914"/>
              <a:gd name="connsiteX24" fmla="*/ 217714 w 2264228"/>
              <a:gd name="connsiteY24" fmla="*/ 928914 h 928914"/>
              <a:gd name="connsiteX25" fmla="*/ 1045028 w 2264228"/>
              <a:gd name="connsiteY25" fmla="*/ 914400 h 928914"/>
              <a:gd name="connsiteX26" fmla="*/ 1175657 w 2264228"/>
              <a:gd name="connsiteY26" fmla="*/ 899886 h 928914"/>
              <a:gd name="connsiteX27" fmla="*/ 1712685 w 2264228"/>
              <a:gd name="connsiteY27" fmla="*/ 885371 h 928914"/>
              <a:gd name="connsiteX28" fmla="*/ 1770743 w 2264228"/>
              <a:gd name="connsiteY28" fmla="*/ 870857 h 928914"/>
              <a:gd name="connsiteX29" fmla="*/ 1857828 w 2264228"/>
              <a:gd name="connsiteY29" fmla="*/ 856343 h 928914"/>
              <a:gd name="connsiteX30" fmla="*/ 1944914 w 2264228"/>
              <a:gd name="connsiteY30" fmla="*/ 827314 h 928914"/>
              <a:gd name="connsiteX31" fmla="*/ 1988457 w 2264228"/>
              <a:gd name="connsiteY31" fmla="*/ 812800 h 928914"/>
              <a:gd name="connsiteX32" fmla="*/ 2061028 w 2264228"/>
              <a:gd name="connsiteY32" fmla="*/ 725714 h 928914"/>
              <a:gd name="connsiteX33" fmla="*/ 2090057 w 2264228"/>
              <a:gd name="connsiteY33" fmla="*/ 653143 h 928914"/>
              <a:gd name="connsiteX34" fmla="*/ 2133600 w 2264228"/>
              <a:gd name="connsiteY34" fmla="*/ 609600 h 928914"/>
              <a:gd name="connsiteX35" fmla="*/ 2162628 w 2264228"/>
              <a:gd name="connsiteY35" fmla="*/ 566057 h 928914"/>
              <a:gd name="connsiteX36" fmla="*/ 2191657 w 2264228"/>
              <a:gd name="connsiteY36" fmla="*/ 464457 h 928914"/>
              <a:gd name="connsiteX37" fmla="*/ 2206171 w 2264228"/>
              <a:gd name="connsiteY37" fmla="*/ 406400 h 928914"/>
              <a:gd name="connsiteX38" fmla="*/ 2235200 w 2264228"/>
              <a:gd name="connsiteY38" fmla="*/ 319314 h 928914"/>
              <a:gd name="connsiteX39" fmla="*/ 2264228 w 2264228"/>
              <a:gd name="connsiteY39" fmla="*/ 217714 h 928914"/>
              <a:gd name="connsiteX40" fmla="*/ 2206171 w 2264228"/>
              <a:gd name="connsiteY40" fmla="*/ 130628 h 928914"/>
              <a:gd name="connsiteX41" fmla="*/ 2162628 w 2264228"/>
              <a:gd name="connsiteY41" fmla="*/ 116114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264228" h="928914">
                <a:moveTo>
                  <a:pt x="2235200" y="101600"/>
                </a:moveTo>
                <a:cubicBezTo>
                  <a:pt x="2211009" y="96762"/>
                  <a:pt x="2187298" y="87086"/>
                  <a:pt x="2162628" y="87086"/>
                </a:cubicBezTo>
                <a:cubicBezTo>
                  <a:pt x="2137959" y="87086"/>
                  <a:pt x="2114576" y="98876"/>
                  <a:pt x="2090057" y="101600"/>
                </a:cubicBezTo>
                <a:cubicBezTo>
                  <a:pt x="2027362" y="108566"/>
                  <a:pt x="1964266" y="111276"/>
                  <a:pt x="1901371" y="116114"/>
                </a:cubicBezTo>
                <a:cubicBezTo>
                  <a:pt x="1722362" y="111276"/>
                  <a:pt x="1543194" y="110542"/>
                  <a:pt x="1364343" y="101600"/>
                </a:cubicBezTo>
                <a:cubicBezTo>
                  <a:pt x="1349063" y="100836"/>
                  <a:pt x="1335511" y="91289"/>
                  <a:pt x="1320800" y="87086"/>
                </a:cubicBezTo>
                <a:cubicBezTo>
                  <a:pt x="1301620" y="81606"/>
                  <a:pt x="1282304" y="76483"/>
                  <a:pt x="1262743" y="72571"/>
                </a:cubicBezTo>
                <a:cubicBezTo>
                  <a:pt x="1211176" y="62257"/>
                  <a:pt x="1102707" y="50609"/>
                  <a:pt x="1059543" y="29028"/>
                </a:cubicBezTo>
                <a:lnTo>
                  <a:pt x="1001485" y="0"/>
                </a:lnTo>
                <a:cubicBezTo>
                  <a:pt x="919238" y="4838"/>
                  <a:pt x="836724" y="6316"/>
                  <a:pt x="754743" y="14514"/>
                </a:cubicBezTo>
                <a:cubicBezTo>
                  <a:pt x="739520" y="16036"/>
                  <a:pt x="726135" y="25709"/>
                  <a:pt x="711200" y="29028"/>
                </a:cubicBezTo>
                <a:cubicBezTo>
                  <a:pt x="682472" y="35412"/>
                  <a:pt x="652890" y="37377"/>
                  <a:pt x="624114" y="43543"/>
                </a:cubicBezTo>
                <a:cubicBezTo>
                  <a:pt x="609295" y="46718"/>
                  <a:pt x="501311" y="71291"/>
                  <a:pt x="464457" y="87086"/>
                </a:cubicBezTo>
                <a:cubicBezTo>
                  <a:pt x="444570" y="95609"/>
                  <a:pt x="425752" y="106438"/>
                  <a:pt x="406400" y="116114"/>
                </a:cubicBezTo>
                <a:cubicBezTo>
                  <a:pt x="309766" y="212748"/>
                  <a:pt x="413838" y="121658"/>
                  <a:pt x="319314" y="174171"/>
                </a:cubicBezTo>
                <a:cubicBezTo>
                  <a:pt x="288816" y="191114"/>
                  <a:pt x="232228" y="232228"/>
                  <a:pt x="232228" y="232228"/>
                </a:cubicBezTo>
                <a:cubicBezTo>
                  <a:pt x="222552" y="246742"/>
                  <a:pt x="215535" y="263436"/>
                  <a:pt x="203200" y="275771"/>
                </a:cubicBezTo>
                <a:cubicBezTo>
                  <a:pt x="106435" y="372538"/>
                  <a:pt x="208041" y="232224"/>
                  <a:pt x="130628" y="348343"/>
                </a:cubicBezTo>
                <a:cubicBezTo>
                  <a:pt x="125790" y="362857"/>
                  <a:pt x="122956" y="378202"/>
                  <a:pt x="116114" y="391886"/>
                </a:cubicBezTo>
                <a:cubicBezTo>
                  <a:pt x="95909" y="432296"/>
                  <a:pt x="75639" y="446874"/>
                  <a:pt x="43543" y="478971"/>
                </a:cubicBezTo>
                <a:cubicBezTo>
                  <a:pt x="38705" y="493485"/>
                  <a:pt x="33231" y="507803"/>
                  <a:pt x="29028" y="522514"/>
                </a:cubicBezTo>
                <a:cubicBezTo>
                  <a:pt x="-7430" y="650115"/>
                  <a:pt x="34806" y="519692"/>
                  <a:pt x="0" y="624114"/>
                </a:cubicBezTo>
                <a:cubicBezTo>
                  <a:pt x="4838" y="696685"/>
                  <a:pt x="-1264" y="770828"/>
                  <a:pt x="14514" y="841828"/>
                </a:cubicBezTo>
                <a:cubicBezTo>
                  <a:pt x="18967" y="861866"/>
                  <a:pt x="40114" y="875402"/>
                  <a:pt x="58057" y="885371"/>
                </a:cubicBezTo>
                <a:cubicBezTo>
                  <a:pt x="99492" y="908391"/>
                  <a:pt x="170811" y="919534"/>
                  <a:pt x="217714" y="928914"/>
                </a:cubicBezTo>
                <a:lnTo>
                  <a:pt x="1045028" y="914400"/>
                </a:lnTo>
                <a:cubicBezTo>
                  <a:pt x="1088819" y="913073"/>
                  <a:pt x="1131887" y="901789"/>
                  <a:pt x="1175657" y="899886"/>
                </a:cubicBezTo>
                <a:cubicBezTo>
                  <a:pt x="1354563" y="892107"/>
                  <a:pt x="1533676" y="890209"/>
                  <a:pt x="1712685" y="885371"/>
                </a:cubicBezTo>
                <a:cubicBezTo>
                  <a:pt x="1732038" y="880533"/>
                  <a:pt x="1751182" y="874769"/>
                  <a:pt x="1770743" y="870857"/>
                </a:cubicBezTo>
                <a:cubicBezTo>
                  <a:pt x="1799600" y="865086"/>
                  <a:pt x="1829278" y="863481"/>
                  <a:pt x="1857828" y="856343"/>
                </a:cubicBezTo>
                <a:cubicBezTo>
                  <a:pt x="1887513" y="848922"/>
                  <a:pt x="1915885" y="836990"/>
                  <a:pt x="1944914" y="827314"/>
                </a:cubicBezTo>
                <a:lnTo>
                  <a:pt x="1988457" y="812800"/>
                </a:lnTo>
                <a:cubicBezTo>
                  <a:pt x="2020559" y="780698"/>
                  <a:pt x="2040820" y="766131"/>
                  <a:pt x="2061028" y="725714"/>
                </a:cubicBezTo>
                <a:cubicBezTo>
                  <a:pt x="2072680" y="702411"/>
                  <a:pt x="2076248" y="675237"/>
                  <a:pt x="2090057" y="653143"/>
                </a:cubicBezTo>
                <a:cubicBezTo>
                  <a:pt x="2100936" y="635737"/>
                  <a:pt x="2120459" y="625369"/>
                  <a:pt x="2133600" y="609600"/>
                </a:cubicBezTo>
                <a:cubicBezTo>
                  <a:pt x="2144767" y="596199"/>
                  <a:pt x="2152952" y="580571"/>
                  <a:pt x="2162628" y="566057"/>
                </a:cubicBezTo>
                <a:cubicBezTo>
                  <a:pt x="2208017" y="384509"/>
                  <a:pt x="2150002" y="610254"/>
                  <a:pt x="2191657" y="464457"/>
                </a:cubicBezTo>
                <a:cubicBezTo>
                  <a:pt x="2197137" y="445277"/>
                  <a:pt x="2200439" y="425507"/>
                  <a:pt x="2206171" y="406400"/>
                </a:cubicBezTo>
                <a:cubicBezTo>
                  <a:pt x="2214964" y="377092"/>
                  <a:pt x="2227779" y="348999"/>
                  <a:pt x="2235200" y="319314"/>
                </a:cubicBezTo>
                <a:cubicBezTo>
                  <a:pt x="2253425" y="246414"/>
                  <a:pt x="2243406" y="280181"/>
                  <a:pt x="2264228" y="217714"/>
                </a:cubicBezTo>
                <a:cubicBezTo>
                  <a:pt x="2248758" y="155834"/>
                  <a:pt x="2263448" y="159266"/>
                  <a:pt x="2206171" y="130628"/>
                </a:cubicBezTo>
                <a:cubicBezTo>
                  <a:pt x="2192487" y="123786"/>
                  <a:pt x="2162628" y="116114"/>
                  <a:pt x="2162628" y="116114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EF4E20-DF8B-4C21-DC6A-473EB5DE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4226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 полного списка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A3CD1A45-F2BD-45E9-F3A3-07F135973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5" t="13305" r="2199" b="16759"/>
          <a:stretch/>
        </p:blipFill>
        <p:spPr>
          <a:xfrm>
            <a:off x="994016" y="1860371"/>
            <a:ext cx="10203967" cy="420263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Рукописный ввод 16">
                <a:extLst>
                  <a:ext uri="{FF2B5EF4-FFF2-40B4-BE49-F238E27FC236}">
                    <a16:creationId xmlns="" xmlns:a16="http://schemas.microsoft.com/office/drawing/2014/main" id="{76B04C8D-4C1B-DCA2-B8DF-ACD6C9AAFA11}"/>
                  </a:ext>
                </a:extLst>
              </p14:cNvPr>
              <p14:cNvContentPartPr/>
              <p14:nvPr/>
            </p14:nvContentPartPr>
            <p14:xfrm>
              <a:off x="3429249" y="5246207"/>
              <a:ext cx="1199880" cy="87804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6B04C8D-4C1B-DCA2-B8DF-ACD6C9AAFA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0609" y="5237567"/>
                <a:ext cx="1217520" cy="89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289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36F00BC8-5BEA-8230-A0B5-B52D39D14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2" t="18089" r="6883" b="29760"/>
          <a:stretch/>
        </p:blipFill>
        <p:spPr>
          <a:xfrm>
            <a:off x="452258" y="1376315"/>
            <a:ext cx="11287484" cy="49490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="" xmlns:a16="http://schemas.microsoft.com/office/drawing/2014/main" id="{38E1BEED-1BE7-4BAA-90DD-137D525FEE43}"/>
                  </a:ext>
                </a:extLst>
              </p14:cNvPr>
              <p14:cNvContentPartPr/>
              <p14:nvPr/>
            </p14:nvContentPartPr>
            <p14:xfrm>
              <a:off x="4351260" y="2685036"/>
              <a:ext cx="3489480" cy="10011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38E1BEED-1BE7-4BAA-90DD-137D525FE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2260" y="2676036"/>
                <a:ext cx="3507120" cy="10188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2DF685-024D-D5F4-E60D-35F88B5371A9}"/>
              </a:ext>
            </a:extLst>
          </p:cNvPr>
          <p:cNvSpPr txBox="1"/>
          <p:nvPr/>
        </p:nvSpPr>
        <p:spPr>
          <a:xfrm>
            <a:off x="353684" y="532613"/>
            <a:ext cx="11360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и переходите к следующему этапу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с Центра психического здоровья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Психиатрия» «Наркология»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9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043A3A-D0DD-D89A-DD0C-BF159707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836" y="346273"/>
            <a:ext cx="9722963" cy="992334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CC03F61-9C5F-B53C-6794-3DB46F60C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12" t="14155" r="3165" b="14354"/>
          <a:stretch/>
        </p:blipFill>
        <p:spPr>
          <a:xfrm>
            <a:off x="1710980" y="1327611"/>
            <a:ext cx="8938166" cy="506803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="" xmlns:a16="http://schemas.microsoft.com/office/drawing/2014/main" id="{70DCD88E-ACD8-2241-39BD-F8BD9637C2B2}"/>
                  </a:ext>
                </a:extLst>
              </p14:cNvPr>
              <p14:cNvContentPartPr/>
              <p14:nvPr/>
            </p14:nvContentPartPr>
            <p14:xfrm>
              <a:off x="7625153" y="1018292"/>
              <a:ext cx="2226960" cy="9237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70DCD88E-ACD8-2241-39BD-F8BD9637C2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6153" y="1009652"/>
                <a:ext cx="2244600" cy="9414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F01900-D8E5-E51E-B5E9-A4368979DB16}"/>
              </a:ext>
            </a:extLst>
          </p:cNvPr>
          <p:cNvSpPr txBox="1"/>
          <p:nvPr/>
        </p:nvSpPr>
        <p:spPr>
          <a:xfrm>
            <a:off x="1803095" y="861491"/>
            <a:ext cx="564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ЗАКАЗАТЬ УСЛУГУ ОНЛАЙН </a:t>
            </a:r>
          </a:p>
        </p:txBody>
      </p:sp>
    </p:spTree>
    <p:extLst>
      <p:ext uri="{BB962C8B-B14F-4D97-AF65-F5344CB8AC3E}">
        <p14:creationId xmlns:p14="http://schemas.microsoft.com/office/powerpoint/2010/main" val="118137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8EE5B8-91BE-8649-A186-D4E19CF5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себя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подписываете, используя ЭЦП, вторым ключом (начинается с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паролем. Процедура такая же, как и при авторизации.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06AF40-29D4-DA8E-EFB9-DFEAED858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48" r="44051" b="11665"/>
          <a:stretch/>
        </p:blipFill>
        <p:spPr>
          <a:xfrm>
            <a:off x="106839" y="1671834"/>
            <a:ext cx="5806911" cy="3245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F8A8821-F1D4-843D-1F51-282B9885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96" r="32191" b="5324"/>
          <a:stretch/>
        </p:blipFill>
        <p:spPr>
          <a:xfrm>
            <a:off x="5913750" y="2412625"/>
            <a:ext cx="6147597" cy="40991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Рукописный ввод 27">
                <a:extLst>
                  <a:ext uri="{FF2B5EF4-FFF2-40B4-BE49-F238E27FC236}">
                    <a16:creationId xmlns="" xmlns:a16="http://schemas.microsoft.com/office/drawing/2014/main" id="{C83A4748-88A1-77C8-20E2-98D5DC31323E}"/>
                  </a:ext>
                </a:extLst>
              </p14:cNvPr>
              <p14:cNvContentPartPr/>
              <p14:nvPr/>
            </p14:nvContentPartPr>
            <p14:xfrm>
              <a:off x="6437873" y="2765732"/>
              <a:ext cx="1480680" cy="262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C83A4748-88A1-77C8-20E2-98D5DC3132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233" y="2729732"/>
                <a:ext cx="1552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Рукописный ввод 29">
                <a:extLst>
                  <a:ext uri="{FF2B5EF4-FFF2-40B4-BE49-F238E27FC236}">
                    <a16:creationId xmlns="" xmlns:a16="http://schemas.microsoft.com/office/drawing/2014/main" id="{5606370F-05A1-B6C9-29E1-5F395326434C}"/>
                  </a:ext>
                </a:extLst>
              </p14:cNvPr>
              <p14:cNvContentPartPr/>
              <p14:nvPr/>
            </p14:nvContentPartPr>
            <p14:xfrm>
              <a:off x="8161193" y="3233012"/>
              <a:ext cx="1775160" cy="164160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5606370F-05A1-B6C9-29E1-5F39532643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52553" y="3224012"/>
                <a:ext cx="1792800" cy="16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58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B567D2-FB42-DBBC-48AA-A136D897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</a:t>
            </a:r>
            <a:r>
              <a:rPr lang="en-US" sz="2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</a:t>
            </a:r>
            <a:r>
              <a:rPr lang="ru-RU" sz="2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1414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зарегистрированы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8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</a:t>
            </a:r>
            <a:r>
              <a:rPr lang="ru-RU" sz="2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базе</a:t>
            </a:r>
            <a:r>
              <a:rPr lang="en-US" sz="2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(МБГ)</a:t>
            </a:r>
            <a:endPara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13FF9BC-1873-8F25-E5D9-8107EFD5C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21" r="50294" b="22153"/>
          <a:stretch/>
        </p:blipFill>
        <p:spPr>
          <a:xfrm>
            <a:off x="5075257" y="936962"/>
            <a:ext cx="6706940" cy="47685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Рукописный ввод 11">
                <a:extLst>
                  <a:ext uri="{FF2B5EF4-FFF2-40B4-BE49-F238E27FC236}">
                    <a16:creationId xmlns="" xmlns:a16="http://schemas.microsoft.com/office/drawing/2014/main" id="{B9BFA2BC-8D96-CFD0-F37F-287A5D4F2570}"/>
                  </a:ext>
                </a:extLst>
              </p14:cNvPr>
              <p14:cNvContentPartPr/>
              <p14:nvPr/>
            </p14:nvContentPartPr>
            <p14:xfrm>
              <a:off x="5836519" y="2313536"/>
              <a:ext cx="2169720" cy="417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B9BFA2BC-8D96-CFD0-F37F-287A5D4F25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3519" y="2250536"/>
                <a:ext cx="22953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Рукописный ввод 13">
                <a:extLst>
                  <a:ext uri="{FF2B5EF4-FFF2-40B4-BE49-F238E27FC236}">
                    <a16:creationId xmlns="" xmlns:a16="http://schemas.microsoft.com/office/drawing/2014/main" id="{E571330F-AB88-5E42-73E3-51D60B41544B}"/>
                  </a:ext>
                </a:extLst>
              </p14:cNvPr>
              <p14:cNvContentPartPr/>
              <p14:nvPr/>
            </p14:nvContentPartPr>
            <p14:xfrm>
              <a:off x="8112439" y="3785216"/>
              <a:ext cx="751320" cy="4860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571330F-AB88-5E42-73E3-51D60B4154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6799" y="3749216"/>
                <a:ext cx="8229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Рукописный ввод 14">
                <a:extLst>
                  <a:ext uri="{FF2B5EF4-FFF2-40B4-BE49-F238E27FC236}">
                    <a16:creationId xmlns="" xmlns:a16="http://schemas.microsoft.com/office/drawing/2014/main" id="{57607EE5-4AC9-6841-041A-67B63F5DF4A0}"/>
                  </a:ext>
                </a:extLst>
              </p14:cNvPr>
              <p14:cNvContentPartPr/>
              <p14:nvPr/>
            </p14:nvContentPartPr>
            <p14:xfrm>
              <a:off x="8103079" y="3778736"/>
              <a:ext cx="748800" cy="4428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57607EE5-4AC9-6841-041A-67B63F5DF4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67079" y="3743096"/>
                <a:ext cx="820440" cy="1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963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549DFC6-FF06-08E7-4A8F-D6BAF5E9D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149" r="50000" b="5324"/>
          <a:stretch/>
        </p:blipFill>
        <p:spPr>
          <a:xfrm>
            <a:off x="2630078" y="657862"/>
            <a:ext cx="8959136" cy="55826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="" xmlns:a16="http://schemas.microsoft.com/office/drawing/2014/main" id="{40385F63-39F8-C5BD-C22C-55411D2F31D5}"/>
                  </a:ext>
                </a:extLst>
              </p14:cNvPr>
              <p14:cNvContentPartPr/>
              <p14:nvPr/>
            </p14:nvContentPartPr>
            <p14:xfrm>
              <a:off x="1847153" y="4298252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40385F63-39F8-C5BD-C22C-55411D2F31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8153" y="42892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>
                <a:extLst>
                  <a:ext uri="{FF2B5EF4-FFF2-40B4-BE49-F238E27FC236}">
                    <a16:creationId xmlns="" xmlns:a16="http://schemas.microsoft.com/office/drawing/2014/main" id="{B0A957B3-3F02-87C0-4988-B300AB55BC5D}"/>
                  </a:ext>
                </a:extLst>
              </p14:cNvPr>
              <p14:cNvContentPartPr/>
              <p14:nvPr/>
            </p14:nvContentPartPr>
            <p14:xfrm>
              <a:off x="6401333" y="2224652"/>
              <a:ext cx="1122480" cy="45719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B0A957B3-3F02-87C0-4988-B300AB55BC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8313" y="2159605"/>
                <a:ext cx="1248160" cy="175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Рукописный ввод 13">
                <a:extLst>
                  <a:ext uri="{FF2B5EF4-FFF2-40B4-BE49-F238E27FC236}">
                    <a16:creationId xmlns="" xmlns:a16="http://schemas.microsoft.com/office/drawing/2014/main" id="{065E4EB8-B3D4-1B70-2AB6-4C6737280F47}"/>
                  </a:ext>
                </a:extLst>
              </p14:cNvPr>
              <p14:cNvContentPartPr/>
              <p14:nvPr/>
            </p14:nvContentPartPr>
            <p14:xfrm>
              <a:off x="6401333" y="2546952"/>
              <a:ext cx="2811240" cy="5760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065E4EB8-B3D4-1B70-2AB6-4C6737280F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8325" y="2483556"/>
                <a:ext cx="2936896" cy="18403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5EA07618-C0D5-953F-2E8A-93E7DCF0FD94}"/>
              </a:ext>
            </a:extLst>
          </p:cNvPr>
          <p:cNvGrpSpPr/>
          <p:nvPr/>
        </p:nvGrpSpPr>
        <p:grpSpPr>
          <a:xfrm>
            <a:off x="6372713" y="2818304"/>
            <a:ext cx="1434240" cy="61920"/>
            <a:chOff x="6324833" y="2771132"/>
            <a:chExt cx="1434240" cy="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Рукописный ввод 14">
                  <a:extLst>
                    <a:ext uri="{FF2B5EF4-FFF2-40B4-BE49-F238E27FC236}">
                      <a16:creationId xmlns="" xmlns:a16="http://schemas.microsoft.com/office/drawing/2014/main" id="{808CA4F6-BD06-CDE7-6146-3E69E558A728}"/>
                    </a:ext>
                  </a:extLst>
                </p14:cNvPr>
                <p14:cNvContentPartPr/>
                <p14:nvPr/>
              </p14:nvContentPartPr>
              <p14:xfrm>
                <a:off x="6324833" y="2771132"/>
                <a:ext cx="1275480" cy="6192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808CA4F6-BD06-CDE7-6146-3E69E558A7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62193" y="2708132"/>
                  <a:ext cx="1401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Рукописный ввод 15">
                  <a:extLst>
                    <a:ext uri="{FF2B5EF4-FFF2-40B4-BE49-F238E27FC236}">
                      <a16:creationId xmlns="" xmlns:a16="http://schemas.microsoft.com/office/drawing/2014/main" id="{A89C4D86-1E9C-F986-8AAD-6AC7B1BFD397}"/>
                    </a:ext>
                  </a:extLst>
                </p14:cNvPr>
                <p14:cNvContentPartPr/>
                <p14:nvPr/>
              </p14:nvContentPartPr>
              <p14:xfrm>
                <a:off x="7616513" y="2798852"/>
                <a:ext cx="142560" cy="1980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A89C4D86-1E9C-F986-8AAD-6AC7B1BFD3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53513" y="2735852"/>
                  <a:ext cx="268200" cy="14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401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Открыть двери">
            <a:extLst>
              <a:ext uri="{FF2B5EF4-FFF2-40B4-BE49-F238E27FC236}">
                <a16:creationId xmlns="" xmlns:a16="http://schemas.microsoft.com/office/drawing/2014/main" id="{BBB237E3-3DFB-2DE1-E653-86F288914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24CD679-7405-4CD3-A92A-9469F279A5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612436-04D0-E2EE-2314-9A1876FB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Государственная услуга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7523CF-334D-6A8F-EE19-CE36E4F8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одна из форм реализации отдельных государственных функций, осуществляемых в индивидуальном порядке по обращению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услугополучателей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направленных на реализацию их прав, свобод и законных интересов, предоставление им соответствующих материальных или нематериальных благ.</a:t>
            </a:r>
            <a:r>
              <a:rPr lang="ru-RU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500" spc="1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оказания государственной услуги разработаны в соответствии с подпунктом 1) </a:t>
            </a:r>
            <a:r>
              <a:rPr lang="ru-RU" sz="1400" u="sng" spc="1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статьи 10</a:t>
            </a:r>
            <a:r>
              <a:rPr lang="ru-RU" sz="1400" spc="1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Закона Республики Казахстан «О государственных услугах» от 15.04.2013 года,   Приказом Министерства здравоохранения от 18.05.2020 года № КР ДСМ -49 /2020 «О некоторых вопросах оказания государственных  услуг  в области  здравоохранения»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69505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accent2">
              <a:lumMod val="7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1AAE90-903C-3BBD-FFA0-BB31A2F1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выглядит</a:t>
            </a: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D4DD6A5-0290-AF91-81A8-5D538CC98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8" t="17405" r="19982" b="5255"/>
          <a:stretch/>
        </p:blipFill>
        <p:spPr>
          <a:xfrm>
            <a:off x="4348264" y="700798"/>
            <a:ext cx="7479146" cy="53400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>
                <a:extLst>
                  <a:ext uri="{FF2B5EF4-FFF2-40B4-BE49-F238E27FC236}">
                    <a16:creationId xmlns="" xmlns:a16="http://schemas.microsoft.com/office/drawing/2014/main" id="{95FD1202-DD7B-E7A4-F7EC-F9FC53EC3690}"/>
                  </a:ext>
                </a:extLst>
              </p14:cNvPr>
              <p14:cNvContentPartPr/>
              <p14:nvPr/>
            </p14:nvContentPartPr>
            <p14:xfrm>
              <a:off x="5269313" y="3308612"/>
              <a:ext cx="851040" cy="5724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95FD1202-DD7B-E7A4-F7EC-F9FC53EC3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6673" y="3245612"/>
                <a:ext cx="9766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Рукописный ввод 10">
                <a:extLst>
                  <a:ext uri="{FF2B5EF4-FFF2-40B4-BE49-F238E27FC236}">
                    <a16:creationId xmlns="" xmlns:a16="http://schemas.microsoft.com/office/drawing/2014/main" id="{8E14A9D5-9168-6698-6C1B-C9B732601AC0}"/>
                  </a:ext>
                </a:extLst>
              </p14:cNvPr>
              <p14:cNvContentPartPr/>
              <p14:nvPr/>
            </p14:nvContentPartPr>
            <p14:xfrm>
              <a:off x="5853593" y="3807932"/>
              <a:ext cx="754920" cy="2952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E14A9D5-9168-6698-6C1B-C9B732601A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0953" y="3744932"/>
                <a:ext cx="880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Рукописный ввод 16">
                <a:extLst>
                  <a:ext uri="{FF2B5EF4-FFF2-40B4-BE49-F238E27FC236}">
                    <a16:creationId xmlns="" xmlns:a16="http://schemas.microsoft.com/office/drawing/2014/main" id="{2656138F-89DC-BDE4-49D6-53F8469654EB}"/>
                  </a:ext>
                </a:extLst>
              </p14:cNvPr>
              <p14:cNvContentPartPr/>
              <p14:nvPr/>
            </p14:nvContentPartPr>
            <p14:xfrm>
              <a:off x="6617513" y="4240652"/>
              <a:ext cx="5142960" cy="7740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2656138F-89DC-BDE4-49D6-53F8469654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4513" y="4177652"/>
                <a:ext cx="52686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Рукописный ввод 18">
                <a:extLst>
                  <a:ext uri="{FF2B5EF4-FFF2-40B4-BE49-F238E27FC236}">
                    <a16:creationId xmlns="" xmlns:a16="http://schemas.microsoft.com/office/drawing/2014/main" id="{7964EE61-25AB-6E71-9AF1-366207F3B45B}"/>
                  </a:ext>
                </a:extLst>
              </p14:cNvPr>
              <p14:cNvContentPartPr/>
              <p14:nvPr/>
            </p14:nvContentPartPr>
            <p14:xfrm>
              <a:off x="6607793" y="2846012"/>
              <a:ext cx="3065760" cy="6840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7964EE61-25AB-6E71-9AF1-366207F3B4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44793" y="2783372"/>
                <a:ext cx="31914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Рукописный ввод 19">
                <a:extLst>
                  <a:ext uri="{FF2B5EF4-FFF2-40B4-BE49-F238E27FC236}">
                    <a16:creationId xmlns="" xmlns:a16="http://schemas.microsoft.com/office/drawing/2014/main" id="{4838903B-5531-C86F-2DDC-9F9514A291A8}"/>
                  </a:ext>
                </a:extLst>
              </p14:cNvPr>
              <p14:cNvContentPartPr/>
              <p14:nvPr/>
            </p14:nvContentPartPr>
            <p14:xfrm>
              <a:off x="6879593" y="4598852"/>
              <a:ext cx="1933920" cy="77508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4838903B-5531-C86F-2DDC-9F9514A29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70953" y="4589852"/>
                <a:ext cx="195156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Рукописный ввод 21">
                <a:extLst>
                  <a:ext uri="{FF2B5EF4-FFF2-40B4-BE49-F238E27FC236}">
                    <a16:creationId xmlns="" xmlns:a16="http://schemas.microsoft.com/office/drawing/2014/main" id="{2AA4605E-5CED-42E8-1F84-CB5109659AA4}"/>
                  </a:ext>
                </a:extLst>
              </p14:cNvPr>
              <p14:cNvContentPartPr/>
              <p14:nvPr/>
            </p14:nvContentPartPr>
            <p14:xfrm>
              <a:off x="9160193" y="942332"/>
              <a:ext cx="1182240" cy="55692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2AA4605E-5CED-42E8-1F84-CB5109659A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51553" y="933692"/>
                <a:ext cx="1199880" cy="5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0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="" xmlns:a16="http://schemas.microsoft.com/office/drawing/2014/main" id="{8D3C1482-7123-4378-ADD1-1746805B4B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="" xmlns:a16="http://schemas.microsoft.com/office/drawing/2014/main" id="{1E2622D4-0564-42E8-9D19-089AE03F8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21122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36640-9EE6-0EB9-1412-01990779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371683"/>
            <a:ext cx="10444758" cy="1325880"/>
          </a:xfrm>
        </p:spPr>
        <p:txBody>
          <a:bodyPr>
            <a:normAutofit/>
          </a:bodyPr>
          <a:lstStyle/>
          <a:p>
            <a:pPr algn="just"/>
            <a:r>
              <a:rPr lang="ru-RU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 психического здоровья</a:t>
            </a:r>
            <a:r>
              <a:rPr lang="en-US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оказывает </a:t>
            </a:r>
            <a:r>
              <a:rPr lang="ru-RU" sz="2400" spc="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бесплатные услуги </a:t>
            </a:r>
            <a:r>
              <a:rPr lang="ru-RU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Приказом МЗ РК от 18.05.2020 года №49 «О некоторых вопросах оказания государственных услуг в области здравоохранения» 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24">
            <a:extLst>
              <a:ext uri="{FF2B5EF4-FFF2-40B4-BE49-F238E27FC236}">
                <a16:creationId xmlns="" xmlns:a16="http://schemas.microsoft.com/office/drawing/2014/main" id="{550D2BD1-98F9-412D-905B-3A843EF40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577423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EE0ABFDC-4BB5-76EC-DC82-420DDF117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884767"/>
              </p:ext>
            </p:extLst>
          </p:nvPr>
        </p:nvGraphicFramePr>
        <p:xfrm>
          <a:off x="943277" y="2363821"/>
          <a:ext cx="10584000" cy="257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B8C418-5B39-CE77-4139-2FB0A7F6EC78}"/>
              </a:ext>
            </a:extLst>
          </p:cNvPr>
          <p:cNvSpPr txBox="1"/>
          <p:nvPr/>
        </p:nvSpPr>
        <p:spPr>
          <a:xfrm>
            <a:off x="1583703" y="5193208"/>
            <a:ext cx="5373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услуги оказываются через государственную корпорацию Веб – портал «Электронное правительство для граждан»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1F52823-2A05-2EF5-4933-157351EC7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4" y="5486400"/>
            <a:ext cx="1849130" cy="6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5E6CFF1-2F42-4E10-9A97-F116F46F5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A4CDC18-F6C6-0B29-BE43-4BF3B1CEC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015" b="39735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6758D2-E9A6-D395-653E-AA095365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ru-RU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отдел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4B913BE7-F8F2-D235-AF1B-046A26DF3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265564"/>
              </p:ext>
            </p:extLst>
          </p:nvPr>
        </p:nvGraphicFramePr>
        <p:xfrm>
          <a:off x="4834649" y="379379"/>
          <a:ext cx="6935818" cy="6284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5066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C79498-B13D-64FC-9545-A895BE1F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74" y="250492"/>
            <a:ext cx="7474172" cy="1325563"/>
          </a:xfrm>
        </p:spPr>
        <p:txBody>
          <a:bodyPr>
            <a:normAutofit fontScale="90000"/>
          </a:bodyPr>
          <a:lstStyle/>
          <a:p>
            <a:r>
              <a:rPr lang="ru-RU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 государственной услуги «Предоставление сведений с Центра психического здоровья </a:t>
            </a:r>
            <a:r>
              <a:rPr lang="ru-RU" sz="2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«Психиатрия» «</a:t>
            </a:r>
            <a:r>
              <a:rPr lang="ru-RU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Наркология»»</a:t>
            </a:r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FE1CAC-7A43-F007-C787-69E22F969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42" y="1540126"/>
            <a:ext cx="8125905" cy="5031453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предоставления услуги –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Веб-портал «Электронное правительство» </a:t>
            </a:r>
            <a:r>
              <a:rPr lang="ru-RU" sz="17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www.egov.kz</a:t>
            </a:r>
            <a:r>
              <a:rPr lang="ru-RU" sz="17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(далее – портал)</a:t>
            </a:r>
          </a:p>
          <a:p>
            <a:pPr marL="0" indent="0" algn="just">
              <a:buNone/>
            </a:pPr>
            <a:r>
              <a:rPr lang="ru-RU" sz="1700" b="1" spc="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Услугополучатель</a:t>
            </a:r>
            <a:r>
              <a:rPr lang="ru-RU" sz="1700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лицо </a:t>
            </a:r>
          </a:p>
          <a:p>
            <a:pPr marL="0" indent="0" algn="just"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оказания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</a:p>
          <a:p>
            <a:pPr marL="0" indent="0" algn="just"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оказания услуги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момента подачи запроса на портал 15-30 минут</a:t>
            </a:r>
          </a:p>
          <a:p>
            <a:pPr marL="0" indent="0" algn="just"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оказания услуги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состоянии на динамическом  наблюдении (либо отсутствии динамического наблюдения) в форме электронного документа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согласно </a:t>
            </a:r>
            <a:r>
              <a:rPr lang="ru-RU" sz="1700" u="sng" spc="1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приложению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 настоящему стандарту государственной услуги в режиме просмотра (бесплатно)</a:t>
            </a:r>
          </a:p>
          <a:p>
            <a:pPr marL="0" indent="0" algn="just">
              <a:buNone/>
            </a:pPr>
            <a:r>
              <a:rPr lang="ru-RU" sz="17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</a:t>
            </a:r>
            <a:r>
              <a:rPr lang="ru-RU" sz="1700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круглосуточно, за исключением технических перерывов, связанных с проведением ремонтных работ</a:t>
            </a:r>
          </a:p>
          <a:p>
            <a:pPr marL="0" indent="0" algn="just">
              <a:buNone/>
            </a:pPr>
            <a:r>
              <a:rPr lang="ru-RU" sz="17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Основания для отказа в оказании услуги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установленные законодательством Республики Казахстан</a:t>
            </a:r>
            <a:r>
              <a:rPr lang="ru-RU" sz="1700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согласия лица, в отношение которого был сделан запрос</a:t>
            </a:r>
            <a:endParaRPr lang="ru-RU" sz="1700" spc="1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Программист">
            <a:extLst>
              <a:ext uri="{FF2B5EF4-FFF2-40B4-BE49-F238E27FC236}">
                <a16:creationId xmlns="" xmlns:a16="http://schemas.microsoft.com/office/drawing/2014/main" id="{B9A6D15C-7834-6497-F722-709CBDB065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5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9B8B49ED-6693-497D-8823-F50F891E8D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8DCD3BD4-4F32-431E-A9C3-8D2DA60CD7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336AAC24-A98C-465E-AFEE-69D698E77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02B459-5774-81B0-0E00-8A20BCC44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76" y="4450868"/>
            <a:ext cx="9144000" cy="1152663"/>
          </a:xfrm>
        </p:spPr>
        <p:txBody>
          <a:bodyPr anchor="ctr">
            <a:normAutofit/>
          </a:bodyPr>
          <a:lstStyle/>
          <a:p>
            <a:pPr marL="0" marR="0" fontAlgn="base">
              <a:lnSpc>
                <a:spcPts val="1950"/>
              </a:lnSpc>
              <a:spcBef>
                <a:spcPts val="1125"/>
              </a:spcBef>
              <a:spcAft>
                <a:spcPts val="675"/>
              </a:spcAft>
            </a:pPr>
            <a:r>
              <a:rPr lang="ru-RU" sz="32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оказания государственной услуги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39EF594-CBE9-0CB8-B0AB-C6D803BEF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76" y="3105607"/>
            <a:ext cx="9144000" cy="646785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услуги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информация онлайн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42B216-B9AA-72E9-3909-EA87C425C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96" y="1927574"/>
            <a:ext cx="3217333" cy="10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1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2">
            <a:extLst>
              <a:ext uri="{FF2B5EF4-FFF2-40B4-BE49-F238E27FC236}">
                <a16:creationId xmlns="" xmlns:a16="http://schemas.microsoft.com/office/drawing/2014/main" id="{11FF79AC-3F16-11AA-2F17-1302B8773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440800"/>
              </p:ext>
            </p:extLst>
          </p:nvPr>
        </p:nvGraphicFramePr>
        <p:xfrm>
          <a:off x="414780" y="490195"/>
          <a:ext cx="11581530" cy="590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3759529-1A7A-8914-1CD0-F1AE4AEB21FE}"/>
              </a:ext>
            </a:extLst>
          </p:cNvPr>
          <p:cNvSpPr txBox="1"/>
          <p:nvPr/>
        </p:nvSpPr>
        <p:spPr>
          <a:xfrm>
            <a:off x="900962" y="741771"/>
            <a:ext cx="11095348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ts val="1950"/>
              </a:lnSpc>
              <a:spcBef>
                <a:spcPts val="1125"/>
              </a:spcBef>
              <a:spcAft>
                <a:spcPts val="67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оказания государственных услуг в электронной форме  в актуальном состоянии  поддерживаются электронные информационные ресурсы, находящиеся в  информационных системах постоянно.</a:t>
            </a:r>
            <a:r>
              <a:rPr lang="ru-RU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475A3E-7EA2-52B3-D5BF-C98AFF09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45" y="557189"/>
            <a:ext cx="3752491" cy="55678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для входа на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электронного правительства 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 способов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E5BFC272-5292-0427-EFE9-B6CC343EC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72330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69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="" xmlns:a16="http://schemas.microsoft.com/office/drawing/2014/main" id="{1D63C574-BFD2-41A1-A567-B0C3CC7FDD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="" xmlns:a16="http://schemas.microsoft.com/office/drawing/2014/main" id="{E2A46BAB-8C31-42B2-90E8-B26DD3E81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3F7A3C7-0737-4E57-B30E-8EEFE638B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Color">
              <a:extLst>
                <a:ext uri="{FF2B5EF4-FFF2-40B4-BE49-F238E27FC236}">
                  <a16:creationId xmlns="" xmlns:a16="http://schemas.microsoft.com/office/drawing/2014/main" id="{3BE6D516-DFC6-4698-B3F1-5F591C1130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="" xmlns:a16="http://schemas.microsoft.com/office/drawing/2014/main" id="{C2580FB0-D146-458C-AF1B-8E8BBF6BBA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3F5E015-E085-4624-B431-B42414448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DDB60AE-8B9C-4BA0-93DC-F8C9EBF6D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9F247760-BE07-41A2-969E-570081E65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7A70BD2-76FC-4BDD-9E64-3B93D5EF3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ADD9643-5489-42CB-9762-FBAC2AAE9F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9A2C16E-2745-4E3D-BECC-D6675522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2E5A063-571D-4461-9869-B3E93F6E69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6019AD-E33B-4DBF-BAD3-AE361160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E53B9B-5398-155F-8B15-CF693BFA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77" y="1387480"/>
            <a:ext cx="3059552" cy="5340097"/>
          </a:xfrm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свой личный кабинет через ЭЦП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F1BD6F2-387E-0B82-3F73-C2C8F4788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711628"/>
              </p:ext>
            </p:extLst>
          </p:nvPr>
        </p:nvGraphicFramePr>
        <p:xfrm>
          <a:off x="4985886" y="249860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405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ppt/theme/themeOverride1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Зеленый и желтый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653</Words>
  <Application>Microsoft Office PowerPoint</Application>
  <PresentationFormat>Произвольный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Ретро</vt:lpstr>
      <vt:lpstr>Атлас</vt:lpstr>
      <vt:lpstr>Правила оказания государственной услуги</vt:lpstr>
      <vt:lpstr>Государственная услуга </vt:lpstr>
      <vt:lpstr>Центр психического здоровья оказывает бесплатные услуги в соответствии  с Приказом МЗ РК от 18.05.2020 года №49 «О некоторых вопросах оказания государственных услуг в области здравоохранения» </vt:lpstr>
      <vt:lpstr>Клинический отдел</vt:lpstr>
      <vt:lpstr> Стандарт государственной услуги «Предоставление сведений с Центра психического здоровья «Психиатрия» «Наркология»» </vt:lpstr>
      <vt:lpstr>Порядок оказания государственной услуги</vt:lpstr>
      <vt:lpstr>Презентация PowerPoint</vt:lpstr>
      <vt:lpstr>Сегодня для входа на портал электронного правительства  есть несколько  способов</vt:lpstr>
      <vt:lpstr>Вход в свой личный кабинет через ЭЦП  </vt:lpstr>
      <vt:lpstr>Презентация PowerPoint</vt:lpstr>
      <vt:lpstr>Презентация PowerPoint</vt:lpstr>
      <vt:lpstr>Вводите пароль и нажимаете Открыть и далее Подписать</vt:lpstr>
      <vt:lpstr>На главной странице находите раздел ЗДРАВООХРАНЕНИЕ и нажимаете на него</vt:lpstr>
      <vt:lpstr>Нажимаете Показать все и из полного списка выбираете  </vt:lpstr>
      <vt:lpstr>Презентация PowerPoint</vt:lpstr>
      <vt:lpstr> </vt:lpstr>
      <vt:lpstr>Отмечаете на себя и подписываете, используя ЭЦП, вторым ключом (начинается с RSA) и паролем. Процедура такая же, как и при авторизации.</vt:lpstr>
      <vt:lpstr>Подписать также можно другим способом, используя смс-пароль от 1414, если Вы зарегистрированы в мобильной базе граждан (МБГ)</vt:lpstr>
      <vt:lpstr>Презентация PowerPoint</vt:lpstr>
      <vt:lpstr>Так выглядит документ!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получить справку о состоянии/не состоянии на учёте в наркологической организации</dc:title>
  <dc:creator>Kanafina Zarina</dc:creator>
  <cp:lastModifiedBy>Oli</cp:lastModifiedBy>
  <cp:revision>24</cp:revision>
  <dcterms:created xsi:type="dcterms:W3CDTF">2022-11-10T19:08:45Z</dcterms:created>
  <dcterms:modified xsi:type="dcterms:W3CDTF">2024-03-01T04:24:01Z</dcterms:modified>
</cp:coreProperties>
</file>