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2" r:id="rId4"/>
    <p:sldId id="273" r:id="rId5"/>
    <p:sldId id="274" r:id="rId6"/>
    <p:sldId id="275" r:id="rId7"/>
    <p:sldId id="276" r:id="rId8"/>
    <p:sldId id="256" r:id="rId9"/>
    <p:sldId id="277" r:id="rId10"/>
    <p:sldId id="278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7" r:id="rId19"/>
    <p:sldId id="268" r:id="rId20"/>
    <p:sldId id="269" r:id="rId21"/>
    <p:sldId id="265" r:id="rId22"/>
    <p:sldId id="266" r:id="rId23"/>
    <p:sldId id="257" r:id="rId24"/>
    <p:sldId id="270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svg"/><Relationship Id="rId1" Type="http://schemas.openxmlformats.org/officeDocument/2006/relationships/image" Target="../media/image9.png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9.svg"/><Relationship Id="rId1" Type="http://schemas.openxmlformats.org/officeDocument/2006/relationships/image" Target="../media/image12.png"/><Relationship Id="rId6" Type="http://schemas.openxmlformats.org/officeDocument/2006/relationships/image" Target="../media/image23.sv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svg"/><Relationship Id="rId1" Type="http://schemas.openxmlformats.org/officeDocument/2006/relationships/image" Target="../media/image9.png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9.svg"/><Relationship Id="rId1" Type="http://schemas.openxmlformats.org/officeDocument/2006/relationships/image" Target="../media/image12.png"/><Relationship Id="rId6" Type="http://schemas.openxmlformats.org/officeDocument/2006/relationships/image" Target="../media/image23.sv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2253B-6980-49FE-B50D-EC6673A1661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69F7C4D-4C86-4FDA-B568-72915DB679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сведений с Центра психического здоровья «Психиатрия»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F83AC-5EC2-4AB0-9112-DCC93B9B116A}" type="parTrans" cxnId="{16DE2962-28F9-40DD-A5FA-93C6D93547A9}">
      <dgm:prSet/>
      <dgm:spPr/>
      <dgm:t>
        <a:bodyPr/>
        <a:lstStyle/>
        <a:p>
          <a:endParaRPr lang="en-US"/>
        </a:p>
      </dgm:t>
    </dgm:pt>
    <dgm:pt modelId="{BD169905-1296-4154-B5AB-669DAD0C8397}" type="sibTrans" cxnId="{16DE2962-28F9-40DD-A5FA-93C6D93547A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66B74F-3C15-4A95-8741-C1FD4828F2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сведений с Центра психического здоровья «Наркология»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4C689-5E81-4394-B51A-143B7D1467B6}" type="parTrans" cxnId="{8E94FB43-B11A-4241-BFA7-E3F80791F5B5}">
      <dgm:prSet/>
      <dgm:spPr/>
      <dgm:t>
        <a:bodyPr/>
        <a:lstStyle/>
        <a:p>
          <a:endParaRPr lang="en-US"/>
        </a:p>
      </dgm:t>
    </dgm:pt>
    <dgm:pt modelId="{17489F83-C0E7-4BE3-AF6F-EF8B18AAC269}" type="sibTrans" cxnId="{8E94FB43-B11A-4241-BFA7-E3F80791F5B5}">
      <dgm:prSet/>
      <dgm:spPr/>
      <dgm:t>
        <a:bodyPr/>
        <a:lstStyle/>
        <a:p>
          <a:endParaRPr lang="en-US"/>
        </a:p>
      </dgm:t>
    </dgm:pt>
    <dgm:pt modelId="{EFD68302-F405-4E88-8E2D-1C437468E5B7}" type="pres">
      <dgm:prSet presAssocID="{6B62253B-6980-49FE-B50D-EC6673A1661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815555-49BD-4B71-91C5-E94F635A176F}" type="pres">
      <dgm:prSet presAssocID="{169F7C4D-4C86-4FDA-B568-72915DB67924}" presName="compNode" presStyleCnt="0"/>
      <dgm:spPr/>
    </dgm:pt>
    <dgm:pt modelId="{7F32FA0B-64B0-4B92-91E6-4902F61AA4D1}" type="pres">
      <dgm:prSet presAssocID="{169F7C4D-4C86-4FDA-B568-72915DB6792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C099F75-9BED-4F9A-85DA-31451C8738FE}" type="pres">
      <dgm:prSet presAssocID="{169F7C4D-4C86-4FDA-B568-72915DB67924}" presName="spaceRect" presStyleCnt="0"/>
      <dgm:spPr/>
    </dgm:pt>
    <dgm:pt modelId="{B35747C2-10B8-4852-B229-C9401A3CA1E7}" type="pres">
      <dgm:prSet presAssocID="{169F7C4D-4C86-4FDA-B568-72915DB67924}" presName="textRect" presStyleLbl="revTx" presStyleIdx="0" presStyleCnt="2" custScaleX="132037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D28AD26-C9DE-495D-8E6A-838541FF656B}" type="pres">
      <dgm:prSet presAssocID="{BD169905-1296-4154-B5AB-669DAD0C8397}" presName="sibTrans" presStyleCnt="0"/>
      <dgm:spPr/>
    </dgm:pt>
    <dgm:pt modelId="{0450C9E4-13EE-4F89-8BED-385BE02CC8F9}" type="pres">
      <dgm:prSet presAssocID="{8E66B74F-3C15-4A95-8741-C1FD4828F269}" presName="compNode" presStyleCnt="0"/>
      <dgm:spPr/>
    </dgm:pt>
    <dgm:pt modelId="{37F56F6A-AA32-4E78-967F-CAD3EE5E33F6}" type="pres">
      <dgm:prSet presAssocID="{8E66B74F-3C15-4A95-8741-C1FD4828F26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Вопросы"/>
        </a:ext>
      </dgm:extLst>
    </dgm:pt>
    <dgm:pt modelId="{27D51593-9FD3-4396-AF94-15421536D355}" type="pres">
      <dgm:prSet presAssocID="{8E66B74F-3C15-4A95-8741-C1FD4828F269}" presName="spaceRect" presStyleCnt="0"/>
      <dgm:spPr/>
    </dgm:pt>
    <dgm:pt modelId="{B4F5820D-860A-4677-8FBD-1BD34334262D}" type="pres">
      <dgm:prSet presAssocID="{8E66B74F-3C15-4A95-8741-C1FD4828F269}" presName="textRect" presStyleLbl="revTx" presStyleIdx="1" presStyleCnt="2" custScaleX="163418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6E8AA-45A7-45C9-A34A-4D9093E33EEA}" type="presOf" srcId="{169F7C4D-4C86-4FDA-B568-72915DB67924}" destId="{B35747C2-10B8-4852-B229-C9401A3CA1E7}" srcOrd="0" destOrd="0" presId="urn:microsoft.com/office/officeart/2018/2/layout/IconLabelList"/>
    <dgm:cxn modelId="{4A7B4312-45B8-457D-9E20-CCD4D8940AAF}" type="presOf" srcId="{6B62253B-6980-49FE-B50D-EC6673A1661F}" destId="{EFD68302-F405-4E88-8E2D-1C437468E5B7}" srcOrd="0" destOrd="0" presId="urn:microsoft.com/office/officeart/2018/2/layout/IconLabelList"/>
    <dgm:cxn modelId="{E3A391CF-29B0-415F-ABA4-E30FD9419DC0}" type="presOf" srcId="{8E66B74F-3C15-4A95-8741-C1FD4828F269}" destId="{B4F5820D-860A-4677-8FBD-1BD34334262D}" srcOrd="0" destOrd="0" presId="urn:microsoft.com/office/officeart/2018/2/layout/IconLabelList"/>
    <dgm:cxn modelId="{8E94FB43-B11A-4241-BFA7-E3F80791F5B5}" srcId="{6B62253B-6980-49FE-B50D-EC6673A1661F}" destId="{8E66B74F-3C15-4A95-8741-C1FD4828F269}" srcOrd="1" destOrd="0" parTransId="{EB94C689-5E81-4394-B51A-143B7D1467B6}" sibTransId="{17489F83-C0E7-4BE3-AF6F-EF8B18AAC269}"/>
    <dgm:cxn modelId="{16DE2962-28F9-40DD-A5FA-93C6D93547A9}" srcId="{6B62253B-6980-49FE-B50D-EC6673A1661F}" destId="{169F7C4D-4C86-4FDA-B568-72915DB67924}" srcOrd="0" destOrd="0" parTransId="{A51F83AC-5EC2-4AB0-9112-DCC93B9B116A}" sibTransId="{BD169905-1296-4154-B5AB-669DAD0C8397}"/>
    <dgm:cxn modelId="{E54ED515-829C-4D94-8192-96EAABF90ED0}" type="presParOf" srcId="{EFD68302-F405-4E88-8E2D-1C437468E5B7}" destId="{C5815555-49BD-4B71-91C5-E94F635A176F}" srcOrd="0" destOrd="0" presId="urn:microsoft.com/office/officeart/2018/2/layout/IconLabelList"/>
    <dgm:cxn modelId="{A479C76F-3EA0-4B7D-AA5B-D07D427507E0}" type="presParOf" srcId="{C5815555-49BD-4B71-91C5-E94F635A176F}" destId="{7F32FA0B-64B0-4B92-91E6-4902F61AA4D1}" srcOrd="0" destOrd="0" presId="urn:microsoft.com/office/officeart/2018/2/layout/IconLabelList"/>
    <dgm:cxn modelId="{83688548-68BC-43BF-BE3C-45E52BBEDB7C}" type="presParOf" srcId="{C5815555-49BD-4B71-91C5-E94F635A176F}" destId="{DC099F75-9BED-4F9A-85DA-31451C8738FE}" srcOrd="1" destOrd="0" presId="urn:microsoft.com/office/officeart/2018/2/layout/IconLabelList"/>
    <dgm:cxn modelId="{B6106193-7A0F-4624-8664-8DF4CE91C650}" type="presParOf" srcId="{C5815555-49BD-4B71-91C5-E94F635A176F}" destId="{B35747C2-10B8-4852-B229-C9401A3CA1E7}" srcOrd="2" destOrd="0" presId="urn:microsoft.com/office/officeart/2018/2/layout/IconLabelList"/>
    <dgm:cxn modelId="{5006490B-EF34-440C-B70F-306178E1B40D}" type="presParOf" srcId="{EFD68302-F405-4E88-8E2D-1C437468E5B7}" destId="{4D28AD26-C9DE-495D-8E6A-838541FF656B}" srcOrd="1" destOrd="0" presId="urn:microsoft.com/office/officeart/2018/2/layout/IconLabelList"/>
    <dgm:cxn modelId="{0FA21EAF-99A0-4D1D-8325-932F2554AD08}" type="presParOf" srcId="{EFD68302-F405-4E88-8E2D-1C437468E5B7}" destId="{0450C9E4-13EE-4F89-8BED-385BE02CC8F9}" srcOrd="2" destOrd="0" presId="urn:microsoft.com/office/officeart/2018/2/layout/IconLabelList"/>
    <dgm:cxn modelId="{7D1AA2F8-CC3B-49A3-98F1-33A27ACD679F}" type="presParOf" srcId="{0450C9E4-13EE-4F89-8BED-385BE02CC8F9}" destId="{37F56F6A-AA32-4E78-967F-CAD3EE5E33F6}" srcOrd="0" destOrd="0" presId="urn:microsoft.com/office/officeart/2018/2/layout/IconLabelList"/>
    <dgm:cxn modelId="{A9B02A70-FB92-4DBD-8295-3FA15841D2AC}" type="presParOf" srcId="{0450C9E4-13EE-4F89-8BED-385BE02CC8F9}" destId="{27D51593-9FD3-4396-AF94-15421536D355}" srcOrd="1" destOrd="0" presId="urn:microsoft.com/office/officeart/2018/2/layout/IconLabelList"/>
    <dgm:cxn modelId="{68F34FB1-A924-4488-93E8-9DFD760C51CB}" type="presParOf" srcId="{0450C9E4-13EE-4F89-8BED-385BE02CC8F9}" destId="{B4F5820D-860A-4677-8FBD-1BD34334262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2F772-8269-48E7-8DC3-2BB2BA786FC8}" type="doc">
      <dgm:prSet loTypeId="urn:microsoft.com/office/officeart/2005/8/layout/hierarchy2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029B89B-70DB-4BB3-B31F-F2C8DA3E957B}">
      <dgm:prSet/>
      <dgm:spPr/>
      <dgm:t>
        <a:bodyPr/>
        <a:lstStyle/>
        <a:p>
          <a:r>
            <a: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Сектор самообслуживания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connection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point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для получения необходимых услуг онлайн </a:t>
          </a:r>
        </a:p>
      </dgm:t>
    </dgm:pt>
    <dgm:pt modelId="{438D6419-A43F-4F4A-BE0E-8ED172200727}" type="parTrans" cxnId="{8B3D9B00-1F5A-4DC5-A829-5B2413AD0275}">
      <dgm:prSet/>
      <dgm:spPr/>
      <dgm:t>
        <a:bodyPr/>
        <a:lstStyle/>
        <a:p>
          <a:endParaRPr lang="ru-RU"/>
        </a:p>
      </dgm:t>
    </dgm:pt>
    <dgm:pt modelId="{EF32E569-F5D5-40CF-BBFF-265DDE81176B}" type="sibTrans" cxnId="{8B3D9B00-1F5A-4DC5-A829-5B2413AD0275}">
      <dgm:prSet/>
      <dgm:spPr/>
      <dgm:t>
        <a:bodyPr/>
        <a:lstStyle/>
        <a:p>
          <a:endParaRPr lang="ru-RU"/>
        </a:p>
      </dgm:t>
    </dgm:pt>
    <dgm:pt modelId="{672460A4-0DE0-4A00-930F-E0104E94E11A}">
      <dgm:prSet/>
      <dgm:spPr/>
      <dgm:t>
        <a:bodyPr/>
        <a:lstStyle/>
        <a:p>
          <a:r>
            <a: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Справочный терминал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посредством которого каждый обратившийся гражданин может зайти на сайт ЦПЗ и получить  подробную </a:t>
          </a:r>
          <a:r>
            <a:rPr lang="ru-RU" u="sng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информацию и инструкции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D03D5598-663E-4553-8077-017643DC9E14}" type="parTrans" cxnId="{80E72A3C-7168-4317-A98A-6488C58577A5}">
      <dgm:prSet/>
      <dgm:spPr/>
      <dgm:t>
        <a:bodyPr/>
        <a:lstStyle/>
        <a:p>
          <a:endParaRPr lang="ru-RU"/>
        </a:p>
      </dgm:t>
    </dgm:pt>
    <dgm:pt modelId="{9BD2226C-B289-4EEF-914C-F02BF6A070BE}" type="sibTrans" cxnId="{80E72A3C-7168-4317-A98A-6488C58577A5}">
      <dgm:prSet/>
      <dgm:spPr/>
      <dgm:t>
        <a:bodyPr/>
        <a:lstStyle/>
        <a:p>
          <a:endParaRPr lang="ru-RU"/>
        </a:p>
      </dgm:t>
    </dgm:pt>
    <dgm:pt modelId="{8CAC5FFA-863D-4436-84D6-3928213C42B9}">
      <dgm:prSet/>
      <dgm:spPr/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способах получения государственных услуг в электронном формате</a:t>
          </a:r>
        </a:p>
      </dgm:t>
    </dgm:pt>
    <dgm:pt modelId="{4660B17A-D54D-4AF7-AE9D-0C97B740DD4E}" type="parTrans" cxnId="{98884375-3EA0-454E-AC7F-A5CF1C7BB926}">
      <dgm:prSet/>
      <dgm:spPr/>
      <dgm:t>
        <a:bodyPr/>
        <a:lstStyle/>
        <a:p>
          <a:endParaRPr lang="ru-RU"/>
        </a:p>
      </dgm:t>
    </dgm:pt>
    <dgm:pt modelId="{3BA72E2F-13DF-442D-BFFD-3A7B3B430EC1}" type="sibTrans" cxnId="{98884375-3EA0-454E-AC7F-A5CF1C7BB926}">
      <dgm:prSet/>
      <dgm:spPr/>
      <dgm:t>
        <a:bodyPr/>
        <a:lstStyle/>
        <a:p>
          <a:endParaRPr lang="ru-RU"/>
        </a:p>
      </dgm:t>
    </dgm:pt>
    <dgm:pt modelId="{11054AAF-61B5-46FA-832A-2D7870EB0052}">
      <dgm:prSet/>
      <dgm:spPr/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функционировании мобильных приложений</a:t>
          </a:r>
        </a:p>
      </dgm:t>
    </dgm:pt>
    <dgm:pt modelId="{A140A652-06EB-42F3-9C0C-1FF57DA8894A}" type="parTrans" cxnId="{DC9A107F-97F3-4F89-AD7B-5298EF642BC1}">
      <dgm:prSet/>
      <dgm:spPr/>
      <dgm:t>
        <a:bodyPr/>
        <a:lstStyle/>
        <a:p>
          <a:endParaRPr lang="ru-RU"/>
        </a:p>
      </dgm:t>
    </dgm:pt>
    <dgm:pt modelId="{DEB8FE02-17BB-435E-A881-598C2FB3FFEA}" type="sibTrans" cxnId="{DC9A107F-97F3-4F89-AD7B-5298EF642BC1}">
      <dgm:prSet/>
      <dgm:spPr/>
      <dgm:t>
        <a:bodyPr/>
        <a:lstStyle/>
        <a:p>
          <a:endParaRPr lang="ru-RU"/>
        </a:p>
      </dgm:t>
    </dgm:pt>
    <dgm:pt modelId="{5F08D7B3-C055-49D7-85B3-AA899CF28656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возможностях портала </a:t>
          </a:r>
          <a:r>
            <a:rPr lang="ru-RU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«Электронное правительство»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 мобильного приложения </a:t>
          </a:r>
          <a:r>
            <a:rPr lang="ru-RU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«Цифровой агент»</a:t>
          </a:r>
          <a:endParaRPr lang="ru-RU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02E26-0968-42D4-AD53-A9B8214A43CD}" type="parTrans" cxnId="{EC0BEA18-C908-4DAD-A103-A0A167796023}">
      <dgm:prSet/>
      <dgm:spPr/>
      <dgm:t>
        <a:bodyPr/>
        <a:lstStyle/>
        <a:p>
          <a:endParaRPr lang="ru-RU"/>
        </a:p>
      </dgm:t>
    </dgm:pt>
    <dgm:pt modelId="{D5744B8B-881D-47A9-AAD8-135631B8C068}" type="sibTrans" cxnId="{EC0BEA18-C908-4DAD-A103-A0A167796023}">
      <dgm:prSet/>
      <dgm:spPr/>
      <dgm:t>
        <a:bodyPr/>
        <a:lstStyle/>
        <a:p>
          <a:endParaRPr lang="ru-RU"/>
        </a:p>
      </dgm:t>
    </dgm:pt>
    <dgm:pt modelId="{F8947C14-56EF-486C-BEFD-FB394F764B71}" type="pres">
      <dgm:prSet presAssocID="{7C62F772-8269-48E7-8DC3-2BB2BA786F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11E2D-84AC-4D59-8F93-420AD2965B42}" type="pres">
      <dgm:prSet presAssocID="{B029B89B-70DB-4BB3-B31F-F2C8DA3E957B}" presName="root1" presStyleCnt="0"/>
      <dgm:spPr/>
    </dgm:pt>
    <dgm:pt modelId="{B397E215-4C22-435A-A510-B760395948B2}" type="pres">
      <dgm:prSet presAssocID="{B029B89B-70DB-4BB3-B31F-F2C8DA3E957B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46240D-26A1-43F2-BDAD-17D4BF8416E3}" type="pres">
      <dgm:prSet presAssocID="{B029B89B-70DB-4BB3-B31F-F2C8DA3E957B}" presName="level2hierChild" presStyleCnt="0"/>
      <dgm:spPr/>
    </dgm:pt>
    <dgm:pt modelId="{B59861B6-2E14-4583-A3AC-CDAB65545033}" type="pres">
      <dgm:prSet presAssocID="{672460A4-0DE0-4A00-930F-E0104E94E11A}" presName="root1" presStyleCnt="0"/>
      <dgm:spPr/>
    </dgm:pt>
    <dgm:pt modelId="{024F681C-082A-4D12-B606-52E9A6E0EA09}" type="pres">
      <dgm:prSet presAssocID="{672460A4-0DE0-4A00-930F-E0104E94E11A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AA651E-28AD-4FA4-93A6-D266442FF1D9}" type="pres">
      <dgm:prSet presAssocID="{672460A4-0DE0-4A00-930F-E0104E94E11A}" presName="level2hierChild" presStyleCnt="0"/>
      <dgm:spPr/>
    </dgm:pt>
    <dgm:pt modelId="{F1471F0B-1A78-4794-8478-0767AFB9E574}" type="pres">
      <dgm:prSet presAssocID="{4660B17A-D54D-4AF7-AE9D-0C97B740DD4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54FD84C-B255-43BE-BB15-4405AEA53E45}" type="pres">
      <dgm:prSet presAssocID="{4660B17A-D54D-4AF7-AE9D-0C97B740DD4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C6E0A18-1BD1-408C-B995-3107F6803E27}" type="pres">
      <dgm:prSet presAssocID="{8CAC5FFA-863D-4436-84D6-3928213C42B9}" presName="root2" presStyleCnt="0"/>
      <dgm:spPr/>
    </dgm:pt>
    <dgm:pt modelId="{06FE2492-11EF-474E-B00E-38F74ED15E48}" type="pres">
      <dgm:prSet presAssocID="{8CAC5FFA-863D-4436-84D6-3928213C42B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0B45B2-20E2-4A48-B423-3EBE16E64B78}" type="pres">
      <dgm:prSet presAssocID="{8CAC5FFA-863D-4436-84D6-3928213C42B9}" presName="level3hierChild" presStyleCnt="0"/>
      <dgm:spPr/>
    </dgm:pt>
    <dgm:pt modelId="{3180A20B-8AB4-4F4B-9116-685F4C84CB9D}" type="pres">
      <dgm:prSet presAssocID="{A140A652-06EB-42F3-9C0C-1FF57DA8894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ABC7A76-17DE-400A-8C9B-DFFE185C5E7E}" type="pres">
      <dgm:prSet presAssocID="{A140A652-06EB-42F3-9C0C-1FF57DA8894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031EE60-C26C-44A3-A169-3DEBF74EF176}" type="pres">
      <dgm:prSet presAssocID="{11054AAF-61B5-46FA-832A-2D7870EB0052}" presName="root2" presStyleCnt="0"/>
      <dgm:spPr/>
    </dgm:pt>
    <dgm:pt modelId="{537FBA53-1947-44A5-8409-1F291C1F4170}" type="pres">
      <dgm:prSet presAssocID="{11054AAF-61B5-46FA-832A-2D7870EB005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6BD6AA-FAC6-4FB0-903C-6146E8DD52A3}" type="pres">
      <dgm:prSet presAssocID="{11054AAF-61B5-46FA-832A-2D7870EB0052}" presName="level3hierChild" presStyleCnt="0"/>
      <dgm:spPr/>
    </dgm:pt>
    <dgm:pt modelId="{B33A8021-5F85-4A7C-A0C6-AC39FEE6B774}" type="pres">
      <dgm:prSet presAssocID="{7A602E26-0968-42D4-AD53-A9B8214A43C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77A7612-A051-4446-9796-05F0431F53BD}" type="pres">
      <dgm:prSet presAssocID="{7A602E26-0968-42D4-AD53-A9B8214A43C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D31A19A-D32B-4EA8-A99E-98F36E7DE6B1}" type="pres">
      <dgm:prSet presAssocID="{5F08D7B3-C055-49D7-85B3-AA899CF28656}" presName="root2" presStyleCnt="0"/>
      <dgm:spPr/>
    </dgm:pt>
    <dgm:pt modelId="{BA36D209-765D-4B87-B5B1-D4D916EC061E}" type="pres">
      <dgm:prSet presAssocID="{5F08D7B3-C055-49D7-85B3-AA899CF2865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0D29D7-528A-499F-AB34-6323D072C473}" type="pres">
      <dgm:prSet presAssocID="{5F08D7B3-C055-49D7-85B3-AA899CF28656}" presName="level3hierChild" presStyleCnt="0"/>
      <dgm:spPr/>
    </dgm:pt>
  </dgm:ptLst>
  <dgm:cxnLst>
    <dgm:cxn modelId="{EC0BEA18-C908-4DAD-A103-A0A167796023}" srcId="{672460A4-0DE0-4A00-930F-E0104E94E11A}" destId="{5F08D7B3-C055-49D7-85B3-AA899CF28656}" srcOrd="2" destOrd="0" parTransId="{7A602E26-0968-42D4-AD53-A9B8214A43CD}" sibTransId="{D5744B8B-881D-47A9-AAD8-135631B8C068}"/>
    <dgm:cxn modelId="{44766897-53B8-4164-8A15-A5951CDC3084}" type="presOf" srcId="{672460A4-0DE0-4A00-930F-E0104E94E11A}" destId="{024F681C-082A-4D12-B606-52E9A6E0EA09}" srcOrd="0" destOrd="0" presId="urn:microsoft.com/office/officeart/2005/8/layout/hierarchy2"/>
    <dgm:cxn modelId="{98884375-3EA0-454E-AC7F-A5CF1C7BB926}" srcId="{672460A4-0DE0-4A00-930F-E0104E94E11A}" destId="{8CAC5FFA-863D-4436-84D6-3928213C42B9}" srcOrd="0" destOrd="0" parTransId="{4660B17A-D54D-4AF7-AE9D-0C97B740DD4E}" sibTransId="{3BA72E2F-13DF-442D-BFFD-3A7B3B430EC1}"/>
    <dgm:cxn modelId="{3CEBDEC9-694A-48B9-8DF8-423056F24BC5}" type="presOf" srcId="{4660B17A-D54D-4AF7-AE9D-0C97B740DD4E}" destId="{454FD84C-B255-43BE-BB15-4405AEA53E45}" srcOrd="1" destOrd="0" presId="urn:microsoft.com/office/officeart/2005/8/layout/hierarchy2"/>
    <dgm:cxn modelId="{F7050596-D656-4CF6-AD5F-A2F073F10D6D}" type="presOf" srcId="{4660B17A-D54D-4AF7-AE9D-0C97B740DD4E}" destId="{F1471F0B-1A78-4794-8478-0767AFB9E574}" srcOrd="0" destOrd="0" presId="urn:microsoft.com/office/officeart/2005/8/layout/hierarchy2"/>
    <dgm:cxn modelId="{DC9A107F-97F3-4F89-AD7B-5298EF642BC1}" srcId="{672460A4-0DE0-4A00-930F-E0104E94E11A}" destId="{11054AAF-61B5-46FA-832A-2D7870EB0052}" srcOrd="1" destOrd="0" parTransId="{A140A652-06EB-42F3-9C0C-1FF57DA8894A}" sibTransId="{DEB8FE02-17BB-435E-A881-598C2FB3FFEA}"/>
    <dgm:cxn modelId="{EE9E239A-BC33-48CD-B4F3-FBD0B27D1691}" type="presOf" srcId="{A140A652-06EB-42F3-9C0C-1FF57DA8894A}" destId="{3180A20B-8AB4-4F4B-9116-685F4C84CB9D}" srcOrd="0" destOrd="0" presId="urn:microsoft.com/office/officeart/2005/8/layout/hierarchy2"/>
    <dgm:cxn modelId="{3B78102C-B12B-4A07-8039-CC0F8CECEC2C}" type="presOf" srcId="{7A602E26-0968-42D4-AD53-A9B8214A43CD}" destId="{077A7612-A051-4446-9796-05F0431F53BD}" srcOrd="1" destOrd="0" presId="urn:microsoft.com/office/officeart/2005/8/layout/hierarchy2"/>
    <dgm:cxn modelId="{6BC450BE-3A35-4D42-AF74-3C5630919786}" type="presOf" srcId="{B029B89B-70DB-4BB3-B31F-F2C8DA3E957B}" destId="{B397E215-4C22-435A-A510-B760395948B2}" srcOrd="0" destOrd="0" presId="urn:microsoft.com/office/officeart/2005/8/layout/hierarchy2"/>
    <dgm:cxn modelId="{8B3D9B00-1F5A-4DC5-A829-5B2413AD0275}" srcId="{7C62F772-8269-48E7-8DC3-2BB2BA786FC8}" destId="{B029B89B-70DB-4BB3-B31F-F2C8DA3E957B}" srcOrd="0" destOrd="0" parTransId="{438D6419-A43F-4F4A-BE0E-8ED172200727}" sibTransId="{EF32E569-F5D5-40CF-BBFF-265DDE81176B}"/>
    <dgm:cxn modelId="{649812B9-675D-481F-AF7C-0483230D2E98}" type="presOf" srcId="{11054AAF-61B5-46FA-832A-2D7870EB0052}" destId="{537FBA53-1947-44A5-8409-1F291C1F4170}" srcOrd="0" destOrd="0" presId="urn:microsoft.com/office/officeart/2005/8/layout/hierarchy2"/>
    <dgm:cxn modelId="{D714A043-E0FD-4B15-B4EC-1B139B4ACE2C}" type="presOf" srcId="{5F08D7B3-C055-49D7-85B3-AA899CF28656}" destId="{BA36D209-765D-4B87-B5B1-D4D916EC061E}" srcOrd="0" destOrd="0" presId="urn:microsoft.com/office/officeart/2005/8/layout/hierarchy2"/>
    <dgm:cxn modelId="{48BA97F6-E8C2-4F01-9D50-5063BE8DD5B0}" type="presOf" srcId="{7A602E26-0968-42D4-AD53-A9B8214A43CD}" destId="{B33A8021-5F85-4A7C-A0C6-AC39FEE6B774}" srcOrd="0" destOrd="0" presId="urn:microsoft.com/office/officeart/2005/8/layout/hierarchy2"/>
    <dgm:cxn modelId="{80E72A3C-7168-4317-A98A-6488C58577A5}" srcId="{7C62F772-8269-48E7-8DC3-2BB2BA786FC8}" destId="{672460A4-0DE0-4A00-930F-E0104E94E11A}" srcOrd="1" destOrd="0" parTransId="{D03D5598-663E-4553-8077-017643DC9E14}" sibTransId="{9BD2226C-B289-4EEF-914C-F02BF6A070BE}"/>
    <dgm:cxn modelId="{10E677EB-4C91-4ECB-A3CA-54117645F9E1}" type="presOf" srcId="{7C62F772-8269-48E7-8DC3-2BB2BA786FC8}" destId="{F8947C14-56EF-486C-BEFD-FB394F764B71}" srcOrd="0" destOrd="0" presId="urn:microsoft.com/office/officeart/2005/8/layout/hierarchy2"/>
    <dgm:cxn modelId="{A76D85B8-8E46-412E-ACFB-184E7D6F7C91}" type="presOf" srcId="{8CAC5FFA-863D-4436-84D6-3928213C42B9}" destId="{06FE2492-11EF-474E-B00E-38F74ED15E48}" srcOrd="0" destOrd="0" presId="urn:microsoft.com/office/officeart/2005/8/layout/hierarchy2"/>
    <dgm:cxn modelId="{58806AA1-C135-4A9A-9ABF-998FBD384501}" type="presOf" srcId="{A140A652-06EB-42F3-9C0C-1FF57DA8894A}" destId="{1ABC7A76-17DE-400A-8C9B-DFFE185C5E7E}" srcOrd="1" destOrd="0" presId="urn:microsoft.com/office/officeart/2005/8/layout/hierarchy2"/>
    <dgm:cxn modelId="{4A1CBA92-15EF-4751-8F96-FAB4DA01AE5B}" type="presParOf" srcId="{F8947C14-56EF-486C-BEFD-FB394F764B71}" destId="{E9011E2D-84AC-4D59-8F93-420AD2965B42}" srcOrd="0" destOrd="0" presId="urn:microsoft.com/office/officeart/2005/8/layout/hierarchy2"/>
    <dgm:cxn modelId="{2B5C76A1-DF02-462B-9C3E-9DAAFA24F8DE}" type="presParOf" srcId="{E9011E2D-84AC-4D59-8F93-420AD2965B42}" destId="{B397E215-4C22-435A-A510-B760395948B2}" srcOrd="0" destOrd="0" presId="urn:microsoft.com/office/officeart/2005/8/layout/hierarchy2"/>
    <dgm:cxn modelId="{4C241AA8-B20E-4BA9-8B96-E890B9B8EF3A}" type="presParOf" srcId="{E9011E2D-84AC-4D59-8F93-420AD2965B42}" destId="{F546240D-26A1-43F2-BDAD-17D4BF8416E3}" srcOrd="1" destOrd="0" presId="urn:microsoft.com/office/officeart/2005/8/layout/hierarchy2"/>
    <dgm:cxn modelId="{B3C3D0AE-E57D-418F-A3FA-07E370DDA892}" type="presParOf" srcId="{F8947C14-56EF-486C-BEFD-FB394F764B71}" destId="{B59861B6-2E14-4583-A3AC-CDAB65545033}" srcOrd="1" destOrd="0" presId="urn:microsoft.com/office/officeart/2005/8/layout/hierarchy2"/>
    <dgm:cxn modelId="{EB69FFDE-3A16-4A08-9028-EA6F2409E793}" type="presParOf" srcId="{B59861B6-2E14-4583-A3AC-CDAB65545033}" destId="{024F681C-082A-4D12-B606-52E9A6E0EA09}" srcOrd="0" destOrd="0" presId="urn:microsoft.com/office/officeart/2005/8/layout/hierarchy2"/>
    <dgm:cxn modelId="{4B876F37-AED1-4947-B5FC-E85AA9E4E634}" type="presParOf" srcId="{B59861B6-2E14-4583-A3AC-CDAB65545033}" destId="{C7AA651E-28AD-4FA4-93A6-D266442FF1D9}" srcOrd="1" destOrd="0" presId="urn:microsoft.com/office/officeart/2005/8/layout/hierarchy2"/>
    <dgm:cxn modelId="{10B3F517-9C4C-45E9-975A-C18DD7C9E9A9}" type="presParOf" srcId="{C7AA651E-28AD-4FA4-93A6-D266442FF1D9}" destId="{F1471F0B-1A78-4794-8478-0767AFB9E574}" srcOrd="0" destOrd="0" presId="urn:microsoft.com/office/officeart/2005/8/layout/hierarchy2"/>
    <dgm:cxn modelId="{D6CE625C-CA53-4E82-B225-2DCCF038FDB4}" type="presParOf" srcId="{F1471F0B-1A78-4794-8478-0767AFB9E574}" destId="{454FD84C-B255-43BE-BB15-4405AEA53E45}" srcOrd="0" destOrd="0" presId="urn:microsoft.com/office/officeart/2005/8/layout/hierarchy2"/>
    <dgm:cxn modelId="{E8C02454-B965-4550-BB97-ADE01E26C7AC}" type="presParOf" srcId="{C7AA651E-28AD-4FA4-93A6-D266442FF1D9}" destId="{BC6E0A18-1BD1-408C-B995-3107F6803E27}" srcOrd="1" destOrd="0" presId="urn:microsoft.com/office/officeart/2005/8/layout/hierarchy2"/>
    <dgm:cxn modelId="{E43498AF-23BF-4F15-8922-C5334454A0E1}" type="presParOf" srcId="{BC6E0A18-1BD1-408C-B995-3107F6803E27}" destId="{06FE2492-11EF-474E-B00E-38F74ED15E48}" srcOrd="0" destOrd="0" presId="urn:microsoft.com/office/officeart/2005/8/layout/hierarchy2"/>
    <dgm:cxn modelId="{56386615-2F54-4436-92AA-6B83EE31618B}" type="presParOf" srcId="{BC6E0A18-1BD1-408C-B995-3107F6803E27}" destId="{EE0B45B2-20E2-4A48-B423-3EBE16E64B78}" srcOrd="1" destOrd="0" presId="urn:microsoft.com/office/officeart/2005/8/layout/hierarchy2"/>
    <dgm:cxn modelId="{2EEC0E5F-4283-4659-BAA5-9AD17249255A}" type="presParOf" srcId="{C7AA651E-28AD-4FA4-93A6-D266442FF1D9}" destId="{3180A20B-8AB4-4F4B-9116-685F4C84CB9D}" srcOrd="2" destOrd="0" presId="urn:microsoft.com/office/officeart/2005/8/layout/hierarchy2"/>
    <dgm:cxn modelId="{2352D140-5E3F-4B0C-8809-69014768AC4C}" type="presParOf" srcId="{3180A20B-8AB4-4F4B-9116-685F4C84CB9D}" destId="{1ABC7A76-17DE-400A-8C9B-DFFE185C5E7E}" srcOrd="0" destOrd="0" presId="urn:microsoft.com/office/officeart/2005/8/layout/hierarchy2"/>
    <dgm:cxn modelId="{6083F575-BA42-42BF-A137-C1C01D8B0EEB}" type="presParOf" srcId="{C7AA651E-28AD-4FA4-93A6-D266442FF1D9}" destId="{2031EE60-C26C-44A3-A169-3DEBF74EF176}" srcOrd="3" destOrd="0" presId="urn:microsoft.com/office/officeart/2005/8/layout/hierarchy2"/>
    <dgm:cxn modelId="{3C6068C0-4B2B-47D6-AA7D-538F4FD04C65}" type="presParOf" srcId="{2031EE60-C26C-44A3-A169-3DEBF74EF176}" destId="{537FBA53-1947-44A5-8409-1F291C1F4170}" srcOrd="0" destOrd="0" presId="urn:microsoft.com/office/officeart/2005/8/layout/hierarchy2"/>
    <dgm:cxn modelId="{2B09D6E6-C905-442C-983A-680B381D260E}" type="presParOf" srcId="{2031EE60-C26C-44A3-A169-3DEBF74EF176}" destId="{CD6BD6AA-FAC6-4FB0-903C-6146E8DD52A3}" srcOrd="1" destOrd="0" presId="urn:microsoft.com/office/officeart/2005/8/layout/hierarchy2"/>
    <dgm:cxn modelId="{16089165-C091-4641-8806-5378A1246717}" type="presParOf" srcId="{C7AA651E-28AD-4FA4-93A6-D266442FF1D9}" destId="{B33A8021-5F85-4A7C-A0C6-AC39FEE6B774}" srcOrd="4" destOrd="0" presId="urn:microsoft.com/office/officeart/2005/8/layout/hierarchy2"/>
    <dgm:cxn modelId="{80E37558-7464-493A-AF5F-F13F2D58123F}" type="presParOf" srcId="{B33A8021-5F85-4A7C-A0C6-AC39FEE6B774}" destId="{077A7612-A051-4446-9796-05F0431F53BD}" srcOrd="0" destOrd="0" presId="urn:microsoft.com/office/officeart/2005/8/layout/hierarchy2"/>
    <dgm:cxn modelId="{607838AE-B85F-43DF-A8DF-B8710144BDB9}" type="presParOf" srcId="{C7AA651E-28AD-4FA4-93A6-D266442FF1D9}" destId="{3D31A19A-D32B-4EA8-A99E-98F36E7DE6B1}" srcOrd="5" destOrd="0" presId="urn:microsoft.com/office/officeart/2005/8/layout/hierarchy2"/>
    <dgm:cxn modelId="{598651AD-1B34-46EB-81DD-F860442463EF}" type="presParOf" srcId="{3D31A19A-D32B-4EA8-A99E-98F36E7DE6B1}" destId="{BA36D209-765D-4B87-B5B1-D4D916EC061E}" srcOrd="0" destOrd="0" presId="urn:microsoft.com/office/officeart/2005/8/layout/hierarchy2"/>
    <dgm:cxn modelId="{51762234-4836-40A4-9F33-C7E4DD775022}" type="presParOf" srcId="{3D31A19A-D32B-4EA8-A99E-98F36E7DE6B1}" destId="{500D29D7-528A-499F-AB34-6323D072C47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71AC2E-2DC1-4A8A-811A-82AF01D44F98}" type="doc">
      <dgm:prSet loTypeId="urn:microsoft.com/office/officeart/2005/8/layout/p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F200AC-7421-4822-9FF5-77199F63138E}">
      <dgm:prSet custT="1"/>
      <dgm:spPr/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подачи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электронного запроса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через портал в личный кабинет направляется уведомление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отчёт о принятии запроса с указанием даты и времени получения сведений. Через указанный промежуток времени в личном кабинете в разделе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«история получения услуг»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можно скачать документ о предоставленных сведениях.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6E97F-A85C-490E-AEC5-0B0D4EA8FA03}" type="sibTrans" cxnId="{808DFB12-4E6D-4D77-81E2-754F715AD136}">
      <dgm:prSet/>
      <dgm:spPr/>
      <dgm:t>
        <a:bodyPr/>
        <a:lstStyle/>
        <a:p>
          <a:endParaRPr lang="en-US" sz="1600"/>
        </a:p>
      </dgm:t>
    </dgm:pt>
    <dgm:pt modelId="{227D0089-2142-4C7D-9339-D4FB25740293}" type="parTrans" cxnId="{808DFB12-4E6D-4D77-81E2-754F715AD136}">
      <dgm:prSet/>
      <dgm:spPr/>
      <dgm:t>
        <a:bodyPr/>
        <a:lstStyle/>
        <a:p>
          <a:endParaRPr lang="en-US"/>
        </a:p>
      </dgm:t>
    </dgm:pt>
    <dgm:pt modelId="{B7E7AE81-824B-4BA8-8DB3-5AD66850EA18}">
      <dgm:prSet custT="1"/>
      <dgm:spPr/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услуга может быть получена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услугополучателем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в отношении себя, ребёнка, а также в отношении другого лица, после получения его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согласия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которое может быть предоставлено из кабинета пользователя на портале либо посредством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зарегистрированного на веб-портале абонентского номера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сотовой связи лица путем передачи одноразового пароля (1414 присылает проверочный код) или отправив короткое текстовое сообщение в качестве ответа на уведомление портала.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7EC9A-3DB0-4BE4-8484-F671732BB009}" type="sibTrans" cxnId="{7F768DCA-E350-40A9-9C29-F871F99B3B23}">
      <dgm:prSet/>
      <dgm:spPr/>
      <dgm:t>
        <a:bodyPr/>
        <a:lstStyle/>
        <a:p>
          <a:endParaRPr lang="en-US"/>
        </a:p>
      </dgm:t>
    </dgm:pt>
    <dgm:pt modelId="{24354A91-2FC3-4390-9EF9-8BF1C5A9F6CC}" type="parTrans" cxnId="{7F768DCA-E350-40A9-9C29-F871F99B3B23}">
      <dgm:prSet/>
      <dgm:spPr/>
      <dgm:t>
        <a:bodyPr/>
        <a:lstStyle/>
        <a:p>
          <a:endParaRPr lang="en-US"/>
        </a:p>
      </dgm:t>
    </dgm:pt>
    <dgm:pt modelId="{4D629456-A135-4F04-BB52-EE2FD123924E}">
      <dgm:prSet custT="1"/>
      <dgm:spPr/>
      <dgm:t>
        <a:bodyPr/>
        <a:lstStyle/>
        <a:p>
          <a:pPr algn="just"/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Услугодатели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получают цифровые документы из сервиса цифровых документов через реализованную интеграцию при условии согласия владельца документа, предоставленного посредством зарегистрированного на веб-портале «электронного правительства» абонентского номера сотовой связи пользователя путем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передачи одноразового пароля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или путем отправления короткого текстового сообщения в качестве ответа на уведомление веб-портала.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BCD2A4-9946-46CA-83C7-4A1F24AF7B8E}" type="sibTrans" cxnId="{E5D93402-D41D-43AA-B82E-69E737679D5F}">
      <dgm:prSet/>
      <dgm:spPr/>
      <dgm:t>
        <a:bodyPr/>
        <a:lstStyle/>
        <a:p>
          <a:endParaRPr lang="en-US"/>
        </a:p>
      </dgm:t>
    </dgm:pt>
    <dgm:pt modelId="{FA4BA039-2415-48C3-83B8-4E3B4E70CFA7}" type="parTrans" cxnId="{E5D93402-D41D-43AA-B82E-69E737679D5F}">
      <dgm:prSet/>
      <dgm:spPr/>
      <dgm:t>
        <a:bodyPr/>
        <a:lstStyle/>
        <a:p>
          <a:endParaRPr lang="en-US"/>
        </a:p>
      </dgm:t>
    </dgm:pt>
    <dgm:pt modelId="{EDC4F59F-CF9C-4BEA-B2F0-14C8E6801F44}" type="pres">
      <dgm:prSet presAssocID="{A971AC2E-2DC1-4A8A-811A-82AF01D44F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43C3B-D33B-43BC-B140-C3B33F2384A8}" type="pres">
      <dgm:prSet presAssocID="{48F200AC-7421-4822-9FF5-77199F63138E}" presName="compNode" presStyleCnt="0"/>
      <dgm:spPr/>
    </dgm:pt>
    <dgm:pt modelId="{B66A1662-A1B3-45C2-BCE6-CB42F3E3D621}" type="pres">
      <dgm:prSet presAssocID="{48F200AC-7421-4822-9FF5-77199F63138E}" presName="pictRect" presStyleLbl="node1" presStyleIdx="0" presStyleCnt="3" custScaleX="36967" custScaleY="7817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39000" r="-39000"/>
          </a:stretch>
        </a:blipFill>
      </dgm:spPr>
      <dgm:extLst>
        <a:ext uri="{E40237B7-FDA0-4F09-8148-C483321AD2D9}">
          <dgm14:cNvPr xmlns:dgm14="http://schemas.microsoft.com/office/drawing/2010/diagram" id="0" name="" descr="Комментарий &quot;Добавить&quot; со сплошной заливкой"/>
        </a:ext>
      </dgm:extLst>
    </dgm:pt>
    <dgm:pt modelId="{161D1A5B-8396-41D6-AB32-B5B712A256F3}" type="pres">
      <dgm:prSet presAssocID="{48F200AC-7421-4822-9FF5-77199F63138E}" presName="textRect" presStyleLbl="revTx" presStyleIdx="0" presStyleCnt="3" custLinFactNeighborX="781" custLinFactNeighborY="-13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0EF67-D6EA-4873-ABF7-F74B7DECF77C}" type="pres">
      <dgm:prSet presAssocID="{E7E6E97F-A85C-490E-AEC5-0B0D4EA8FA0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A6C2EE1-D732-4AE3-83A7-D38E83756B75}" type="pres">
      <dgm:prSet presAssocID="{B7E7AE81-824B-4BA8-8DB3-5AD66850EA18}" presName="compNode" presStyleCnt="0"/>
      <dgm:spPr/>
    </dgm:pt>
    <dgm:pt modelId="{1C6E38BF-CA01-4642-8D5A-EDD9CB7D2120}" type="pres">
      <dgm:prSet presAssocID="{B7E7AE81-824B-4BA8-8DB3-5AD66850EA18}" presName="pictRect" presStyleLbl="node1" presStyleIdx="1" presStyleCnt="3" custScaleX="56182" custScaleY="4997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Сетевая диаграмма со сплошной заливкой"/>
        </a:ext>
      </dgm:extLst>
    </dgm:pt>
    <dgm:pt modelId="{9E522B57-074B-48D5-8A75-926F559779A9}" type="pres">
      <dgm:prSet presAssocID="{B7E7AE81-824B-4BA8-8DB3-5AD66850EA18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54265-4AE9-400D-96EE-3CBCEA01A272}" type="pres">
      <dgm:prSet presAssocID="{47D7EC9A-3DB0-4BE4-8484-F671732BB00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84EF95-FB8F-4AAB-AA9C-C73DE7464604}" type="pres">
      <dgm:prSet presAssocID="{4D629456-A135-4F04-BB52-EE2FD123924E}" presName="compNode" presStyleCnt="0"/>
      <dgm:spPr/>
    </dgm:pt>
    <dgm:pt modelId="{A5E37F40-FE1C-403B-89D5-C83171C4E006}" type="pres">
      <dgm:prSet presAssocID="{4D629456-A135-4F04-BB52-EE2FD123924E}" presName="pictRect" presStyleLbl="node1" presStyleIdx="2" presStyleCnt="3" custScaleX="34712" custScaleY="4792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 l="-13000" r="-13000"/>
          </a:stretch>
        </a:blipFill>
      </dgm:spPr>
      <dgm:extLst>
        <a:ext uri="{E40237B7-FDA0-4F09-8148-C483321AD2D9}">
          <dgm14:cNvPr xmlns:dgm14="http://schemas.microsoft.com/office/drawing/2010/diagram" id="0" name="" descr="Скачать со сплошной заливкой"/>
        </a:ext>
      </dgm:extLst>
    </dgm:pt>
    <dgm:pt modelId="{B6B76753-1F5C-45F2-BEC5-8B718716B740}" type="pres">
      <dgm:prSet presAssocID="{4D629456-A135-4F04-BB52-EE2FD123924E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8DFB12-4E6D-4D77-81E2-754F715AD136}" srcId="{A971AC2E-2DC1-4A8A-811A-82AF01D44F98}" destId="{48F200AC-7421-4822-9FF5-77199F63138E}" srcOrd="0" destOrd="0" parTransId="{227D0089-2142-4C7D-9339-D4FB25740293}" sibTransId="{E7E6E97F-A85C-490E-AEC5-0B0D4EA8FA03}"/>
    <dgm:cxn modelId="{E5929254-6736-4CF6-BB0C-9213DE7A257B}" type="presOf" srcId="{B7E7AE81-824B-4BA8-8DB3-5AD66850EA18}" destId="{9E522B57-074B-48D5-8A75-926F559779A9}" srcOrd="0" destOrd="0" presId="urn:microsoft.com/office/officeart/2005/8/layout/pList1"/>
    <dgm:cxn modelId="{ED45B810-D0FB-41D4-9945-946662B4C33F}" type="presOf" srcId="{47D7EC9A-3DB0-4BE4-8484-F671732BB009}" destId="{AA854265-4AE9-400D-96EE-3CBCEA01A272}" srcOrd="0" destOrd="0" presId="urn:microsoft.com/office/officeart/2005/8/layout/pList1"/>
    <dgm:cxn modelId="{E5D93402-D41D-43AA-B82E-69E737679D5F}" srcId="{A971AC2E-2DC1-4A8A-811A-82AF01D44F98}" destId="{4D629456-A135-4F04-BB52-EE2FD123924E}" srcOrd="2" destOrd="0" parTransId="{FA4BA039-2415-48C3-83B8-4E3B4E70CFA7}" sibTransId="{07BCD2A4-9946-46CA-83C7-4A1F24AF7B8E}"/>
    <dgm:cxn modelId="{6325D0DA-6BFF-49A4-B11A-C135B3695EAD}" type="presOf" srcId="{4D629456-A135-4F04-BB52-EE2FD123924E}" destId="{B6B76753-1F5C-45F2-BEC5-8B718716B740}" srcOrd="0" destOrd="0" presId="urn:microsoft.com/office/officeart/2005/8/layout/pList1"/>
    <dgm:cxn modelId="{247120DB-398E-4B3F-9624-0F3F262605D2}" type="presOf" srcId="{48F200AC-7421-4822-9FF5-77199F63138E}" destId="{161D1A5B-8396-41D6-AB32-B5B712A256F3}" srcOrd="0" destOrd="0" presId="urn:microsoft.com/office/officeart/2005/8/layout/pList1"/>
    <dgm:cxn modelId="{7F768DCA-E350-40A9-9C29-F871F99B3B23}" srcId="{A971AC2E-2DC1-4A8A-811A-82AF01D44F98}" destId="{B7E7AE81-824B-4BA8-8DB3-5AD66850EA18}" srcOrd="1" destOrd="0" parTransId="{24354A91-2FC3-4390-9EF9-8BF1C5A9F6CC}" sibTransId="{47D7EC9A-3DB0-4BE4-8484-F671732BB009}"/>
    <dgm:cxn modelId="{5B124D0F-47C9-4F94-92BF-D3D97802C75A}" type="presOf" srcId="{A971AC2E-2DC1-4A8A-811A-82AF01D44F98}" destId="{EDC4F59F-CF9C-4BEA-B2F0-14C8E6801F44}" srcOrd="0" destOrd="0" presId="urn:microsoft.com/office/officeart/2005/8/layout/pList1"/>
    <dgm:cxn modelId="{8F7EA38C-92DD-4530-95B4-A2FF8CD5192A}" type="presOf" srcId="{E7E6E97F-A85C-490E-AEC5-0B0D4EA8FA03}" destId="{5960EF67-D6EA-4873-ABF7-F74B7DECF77C}" srcOrd="0" destOrd="0" presId="urn:microsoft.com/office/officeart/2005/8/layout/pList1"/>
    <dgm:cxn modelId="{AEBABDE2-332D-41CD-9B62-163EC89A1825}" type="presParOf" srcId="{EDC4F59F-CF9C-4BEA-B2F0-14C8E6801F44}" destId="{48B43C3B-D33B-43BC-B140-C3B33F2384A8}" srcOrd="0" destOrd="0" presId="urn:microsoft.com/office/officeart/2005/8/layout/pList1"/>
    <dgm:cxn modelId="{512373D7-6093-403D-A7DF-B5AED293E84D}" type="presParOf" srcId="{48B43C3B-D33B-43BC-B140-C3B33F2384A8}" destId="{B66A1662-A1B3-45C2-BCE6-CB42F3E3D621}" srcOrd="0" destOrd="0" presId="urn:microsoft.com/office/officeart/2005/8/layout/pList1"/>
    <dgm:cxn modelId="{A5D8F94E-AF2E-4A8F-B8AC-06CB5595B7DB}" type="presParOf" srcId="{48B43C3B-D33B-43BC-B140-C3B33F2384A8}" destId="{161D1A5B-8396-41D6-AB32-B5B712A256F3}" srcOrd="1" destOrd="0" presId="urn:microsoft.com/office/officeart/2005/8/layout/pList1"/>
    <dgm:cxn modelId="{9DCE92C3-C4AA-4240-88D4-F479F9FE9C80}" type="presParOf" srcId="{EDC4F59F-CF9C-4BEA-B2F0-14C8E6801F44}" destId="{5960EF67-D6EA-4873-ABF7-F74B7DECF77C}" srcOrd="1" destOrd="0" presId="urn:microsoft.com/office/officeart/2005/8/layout/pList1"/>
    <dgm:cxn modelId="{111F6115-257A-473D-87AA-F8E6ADB3846D}" type="presParOf" srcId="{EDC4F59F-CF9C-4BEA-B2F0-14C8E6801F44}" destId="{6A6C2EE1-D732-4AE3-83A7-D38E83756B75}" srcOrd="2" destOrd="0" presId="urn:microsoft.com/office/officeart/2005/8/layout/pList1"/>
    <dgm:cxn modelId="{F3E6000A-40AB-4FC3-97B3-D022D97CAB89}" type="presParOf" srcId="{6A6C2EE1-D732-4AE3-83A7-D38E83756B75}" destId="{1C6E38BF-CA01-4642-8D5A-EDD9CB7D2120}" srcOrd="0" destOrd="0" presId="urn:microsoft.com/office/officeart/2005/8/layout/pList1"/>
    <dgm:cxn modelId="{9C665927-3A25-4AB3-BAFF-E87EDA3D1FB9}" type="presParOf" srcId="{6A6C2EE1-D732-4AE3-83A7-D38E83756B75}" destId="{9E522B57-074B-48D5-8A75-926F559779A9}" srcOrd="1" destOrd="0" presId="urn:microsoft.com/office/officeart/2005/8/layout/pList1"/>
    <dgm:cxn modelId="{5A2E609B-8962-4BE8-9683-A5D5B2D355BD}" type="presParOf" srcId="{EDC4F59F-CF9C-4BEA-B2F0-14C8E6801F44}" destId="{AA854265-4AE9-400D-96EE-3CBCEA01A272}" srcOrd="3" destOrd="0" presId="urn:microsoft.com/office/officeart/2005/8/layout/pList1"/>
    <dgm:cxn modelId="{AE4D624D-310D-4F88-A1F8-4430A6F665EF}" type="presParOf" srcId="{EDC4F59F-CF9C-4BEA-B2F0-14C8E6801F44}" destId="{F784EF95-FB8F-4AAB-AA9C-C73DE7464604}" srcOrd="4" destOrd="0" presId="urn:microsoft.com/office/officeart/2005/8/layout/pList1"/>
    <dgm:cxn modelId="{AE7E7269-058A-4409-89FC-64DBFB4C3D96}" type="presParOf" srcId="{F784EF95-FB8F-4AAB-AA9C-C73DE7464604}" destId="{A5E37F40-FE1C-403B-89D5-C83171C4E006}" srcOrd="0" destOrd="0" presId="urn:microsoft.com/office/officeart/2005/8/layout/pList1"/>
    <dgm:cxn modelId="{4A5B9014-ADE2-4F82-AF73-463552401CB8}" type="presParOf" srcId="{F784EF95-FB8F-4AAB-AA9C-C73DE7464604}" destId="{B6B76753-1F5C-45F2-BEC5-8B718716B74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FB0D00-7C30-4319-91EB-D4187D455826}" type="doc">
      <dgm:prSet loTypeId="urn:microsoft.com/office/officeart/2018/2/layout/IconVerticalSolidList" loCatId="icon" qsTypeId="urn:microsoft.com/office/officeart/2005/8/quickstyle/simple2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7D35A67C-5B57-4CFA-B5E9-921CDDC0C57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ЭЦП (электронную цифровую подпись)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2302D0-0386-4E6C-BABC-7B2F55D7CB54}" type="parTrans" cxnId="{873EE50C-7A68-4B69-9409-A50CCF5828B5}">
      <dgm:prSet/>
      <dgm:spPr/>
      <dgm:t>
        <a:bodyPr/>
        <a:lstStyle/>
        <a:p>
          <a:endParaRPr lang="en-US"/>
        </a:p>
      </dgm:t>
    </dgm:pt>
    <dgm:pt modelId="{E9A2E7B2-269E-4D7A-80C2-E1D6C85131D7}" type="sibTrans" cxnId="{873EE50C-7A68-4B69-9409-A50CCF5828B5}">
      <dgm:prSet/>
      <dgm:spPr/>
      <dgm:t>
        <a:bodyPr/>
        <a:lstStyle/>
        <a:p>
          <a:endParaRPr lang="en-US"/>
        </a:p>
      </dgm:t>
    </dgm:pt>
    <dgm:pt modelId="{AA122672-7589-48D4-B68E-D7939C6F70A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Логин/пароль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400A9-6FDA-4053-87A9-EDDF236ABAB2}" type="parTrans" cxnId="{435A95CB-75F6-4077-B0A8-EEB62D0D9DAC}">
      <dgm:prSet/>
      <dgm:spPr/>
      <dgm:t>
        <a:bodyPr/>
        <a:lstStyle/>
        <a:p>
          <a:endParaRPr lang="en-US"/>
        </a:p>
      </dgm:t>
    </dgm:pt>
    <dgm:pt modelId="{057DC1F5-96AC-487F-8D35-91515BC05B7E}" type="sibTrans" cxnId="{435A95CB-75F6-4077-B0A8-EEB62D0D9DAC}">
      <dgm:prSet/>
      <dgm:spPr/>
      <dgm:t>
        <a:bodyPr/>
        <a:lstStyle/>
        <a:p>
          <a:endParaRPr lang="en-US"/>
        </a:p>
      </dgm:t>
    </dgm:pt>
    <dgm:pt modelId="{8112CA57-A0C2-4D74-ADE5-5BCC88770D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Digital-ID (</a:t>
          </a: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цифровое удостоверение личности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EAE6B6F5-C9E9-47AA-849C-ADF88E4CA091}" type="parTrans" cxnId="{A994E6CC-8889-40EB-AA54-4A60F3901094}">
      <dgm:prSet/>
      <dgm:spPr/>
      <dgm:t>
        <a:bodyPr/>
        <a:lstStyle/>
        <a:p>
          <a:endParaRPr lang="en-US"/>
        </a:p>
      </dgm:t>
    </dgm:pt>
    <dgm:pt modelId="{72114DA4-87CF-40D8-87B2-A1F820F7A8C3}" type="sibTrans" cxnId="{A994E6CC-8889-40EB-AA54-4A60F3901094}">
      <dgm:prSet/>
      <dgm:spPr/>
      <dgm:t>
        <a:bodyPr/>
        <a:lstStyle/>
        <a:p>
          <a:endParaRPr lang="en-US"/>
        </a:p>
      </dgm:t>
    </dgm:pt>
    <dgm:pt modelId="{A91E4F42-DCED-4590-A720-D2C9D67A4B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QR-</a:t>
          </a: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код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F54981-E210-44C6-94A5-3662C5FFB1F4}" type="parTrans" cxnId="{D1097CAE-0785-4AEE-AC84-9EC4B4A7A84E}">
      <dgm:prSet/>
      <dgm:spPr/>
      <dgm:t>
        <a:bodyPr/>
        <a:lstStyle/>
        <a:p>
          <a:endParaRPr lang="en-US"/>
        </a:p>
      </dgm:t>
    </dgm:pt>
    <dgm:pt modelId="{6FD0E312-948E-4257-AE79-210021A49365}" type="sibTrans" cxnId="{D1097CAE-0785-4AEE-AC84-9EC4B4A7A84E}">
      <dgm:prSet/>
      <dgm:spPr/>
      <dgm:t>
        <a:bodyPr/>
        <a:lstStyle/>
        <a:p>
          <a:endParaRPr lang="en-US"/>
        </a:p>
      </dgm:t>
    </dgm:pt>
    <dgm:pt modelId="{11D697E8-5DDA-4CA5-92C6-5E857F4DA6F6}" type="pres">
      <dgm:prSet presAssocID="{1FFB0D00-7C30-4319-91EB-D4187D45582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9A3B0F-9224-483F-9DEB-BD2E7A358D9B}" type="pres">
      <dgm:prSet presAssocID="{7D35A67C-5B57-4CFA-B5E9-921CDDC0C578}" presName="compNode" presStyleCnt="0"/>
      <dgm:spPr/>
    </dgm:pt>
    <dgm:pt modelId="{DE18B620-BBA6-4495-BF11-04E60B382198}" type="pres">
      <dgm:prSet presAssocID="{7D35A67C-5B57-4CFA-B5E9-921CDDC0C578}" presName="bgRect" presStyleLbl="bgShp" presStyleIdx="0" presStyleCnt="4" custLinFactNeighborX="0" custLinFactNeighborY="-197"/>
      <dgm:spPr/>
    </dgm:pt>
    <dgm:pt modelId="{E702DB89-0174-4A1D-BA10-2762721C49E4}" type="pres">
      <dgm:prSet presAssocID="{7D35A67C-5B57-4CFA-B5E9-921CDDC0C578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убтитры"/>
        </a:ext>
      </dgm:extLst>
    </dgm:pt>
    <dgm:pt modelId="{B9C42E4C-E52D-4C14-93BB-BB1F970C81EC}" type="pres">
      <dgm:prSet presAssocID="{7D35A67C-5B57-4CFA-B5E9-921CDDC0C578}" presName="spaceRect" presStyleCnt="0"/>
      <dgm:spPr/>
    </dgm:pt>
    <dgm:pt modelId="{1F761253-68BF-4EE3-A003-E0A6A072CA98}" type="pres">
      <dgm:prSet presAssocID="{7D35A67C-5B57-4CFA-B5E9-921CDDC0C578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3A459EA-D923-492D-95DB-B16AB84E3059}" type="pres">
      <dgm:prSet presAssocID="{E9A2E7B2-269E-4D7A-80C2-E1D6C85131D7}" presName="sibTrans" presStyleCnt="0"/>
      <dgm:spPr/>
    </dgm:pt>
    <dgm:pt modelId="{019BFAEE-5B70-4AF2-BC75-955E1BD05261}" type="pres">
      <dgm:prSet presAssocID="{AA122672-7589-48D4-B68E-D7939C6F70A0}" presName="compNode" presStyleCnt="0"/>
      <dgm:spPr/>
    </dgm:pt>
    <dgm:pt modelId="{C24290A6-DCE4-4705-AB03-C61C94FB94EB}" type="pres">
      <dgm:prSet presAssocID="{AA122672-7589-48D4-B68E-D7939C6F70A0}" presName="bgRect" presStyleLbl="bgShp" presStyleIdx="1" presStyleCnt="4"/>
      <dgm:spPr/>
    </dgm:pt>
    <dgm:pt modelId="{BE7B805F-35AA-462C-9F82-26A05ED27B21}" type="pres">
      <dgm:prSet presAssocID="{AA122672-7589-48D4-B68E-D7939C6F70A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Блокировка"/>
        </a:ext>
      </dgm:extLst>
    </dgm:pt>
    <dgm:pt modelId="{87CBFE5B-80A6-4073-83F4-D5DCCBF80EDC}" type="pres">
      <dgm:prSet presAssocID="{AA122672-7589-48D4-B68E-D7939C6F70A0}" presName="spaceRect" presStyleCnt="0"/>
      <dgm:spPr/>
    </dgm:pt>
    <dgm:pt modelId="{3A4EE77A-D2BB-4E55-821F-2F979C44D193}" type="pres">
      <dgm:prSet presAssocID="{AA122672-7589-48D4-B68E-D7939C6F70A0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E1490DB-27D3-412F-982B-181B8C9973F9}" type="pres">
      <dgm:prSet presAssocID="{057DC1F5-96AC-487F-8D35-91515BC05B7E}" presName="sibTrans" presStyleCnt="0"/>
      <dgm:spPr/>
    </dgm:pt>
    <dgm:pt modelId="{53967F05-0B10-458C-88B0-3413487358AC}" type="pres">
      <dgm:prSet presAssocID="{8112CA57-A0C2-4D74-ADE5-5BCC88770DB2}" presName="compNode" presStyleCnt="0"/>
      <dgm:spPr/>
    </dgm:pt>
    <dgm:pt modelId="{1B5A7A37-1178-40AD-885A-623144B04E5A}" type="pres">
      <dgm:prSet presAssocID="{8112CA57-A0C2-4D74-ADE5-5BCC88770DB2}" presName="bgRect" presStyleLbl="bgShp" presStyleIdx="2" presStyleCnt="4"/>
      <dgm:spPr/>
    </dgm:pt>
    <dgm:pt modelId="{719DB31F-CBB1-40F2-8766-9F587498F0DE}" type="pres">
      <dgm:prSet presAssocID="{8112CA57-A0C2-4D74-ADE5-5BCC88770DB2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78681672-9C39-47AF-B9BE-C02820B2E2E0}" type="pres">
      <dgm:prSet presAssocID="{8112CA57-A0C2-4D74-ADE5-5BCC88770DB2}" presName="spaceRect" presStyleCnt="0"/>
      <dgm:spPr/>
    </dgm:pt>
    <dgm:pt modelId="{A685F80E-A83C-4C71-8A65-45396D7AC220}" type="pres">
      <dgm:prSet presAssocID="{8112CA57-A0C2-4D74-ADE5-5BCC88770DB2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C1D38C6-0022-475C-A791-65C55A9CE7B7}" type="pres">
      <dgm:prSet presAssocID="{72114DA4-87CF-40D8-87B2-A1F820F7A8C3}" presName="sibTrans" presStyleCnt="0"/>
      <dgm:spPr/>
    </dgm:pt>
    <dgm:pt modelId="{9AE4D858-47D3-443B-B082-4BB700161353}" type="pres">
      <dgm:prSet presAssocID="{A91E4F42-DCED-4590-A720-D2C9D67A4B5C}" presName="compNode" presStyleCnt="0"/>
      <dgm:spPr/>
    </dgm:pt>
    <dgm:pt modelId="{5E353525-E659-4521-BBAD-5D9E8C0995AA}" type="pres">
      <dgm:prSet presAssocID="{A91E4F42-DCED-4590-A720-D2C9D67A4B5C}" presName="bgRect" presStyleLbl="bgShp" presStyleIdx="3" presStyleCnt="4"/>
      <dgm:spPr/>
    </dgm:pt>
    <dgm:pt modelId="{E2BE5C9D-1713-4A28-ABFA-529A5B1B2F9F}" type="pres">
      <dgm:prSet presAssocID="{A91E4F42-DCED-4590-A720-D2C9D67A4B5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R-код со сплошной заливкой"/>
        </a:ext>
      </dgm:extLst>
    </dgm:pt>
    <dgm:pt modelId="{A4D8AEEB-23C7-4446-B38D-01B075D2B35E}" type="pres">
      <dgm:prSet presAssocID="{A91E4F42-DCED-4590-A720-D2C9D67A4B5C}" presName="spaceRect" presStyleCnt="0"/>
      <dgm:spPr/>
    </dgm:pt>
    <dgm:pt modelId="{1FEDDA0E-0738-43F5-BB43-287B53ECC206}" type="pres">
      <dgm:prSet presAssocID="{A91E4F42-DCED-4590-A720-D2C9D67A4B5C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3DA8414-31ED-4E5D-B56A-ECBAEEDA7CA8}" type="presOf" srcId="{AA122672-7589-48D4-B68E-D7939C6F70A0}" destId="{3A4EE77A-D2BB-4E55-821F-2F979C44D193}" srcOrd="0" destOrd="0" presId="urn:microsoft.com/office/officeart/2018/2/layout/IconVerticalSolidList"/>
    <dgm:cxn modelId="{033367D1-4265-4056-BFE2-F551D297B37E}" type="presOf" srcId="{1FFB0D00-7C30-4319-91EB-D4187D455826}" destId="{11D697E8-5DDA-4CA5-92C6-5E857F4DA6F6}" srcOrd="0" destOrd="0" presId="urn:microsoft.com/office/officeart/2018/2/layout/IconVerticalSolidList"/>
    <dgm:cxn modelId="{D63D761B-37AF-40F6-ABCC-38DA0B8187A6}" type="presOf" srcId="{A91E4F42-DCED-4590-A720-D2C9D67A4B5C}" destId="{1FEDDA0E-0738-43F5-BB43-287B53ECC206}" srcOrd="0" destOrd="0" presId="urn:microsoft.com/office/officeart/2018/2/layout/IconVerticalSolidList"/>
    <dgm:cxn modelId="{873EE50C-7A68-4B69-9409-A50CCF5828B5}" srcId="{1FFB0D00-7C30-4319-91EB-D4187D455826}" destId="{7D35A67C-5B57-4CFA-B5E9-921CDDC0C578}" srcOrd="0" destOrd="0" parTransId="{0A2302D0-0386-4E6C-BABC-7B2F55D7CB54}" sibTransId="{E9A2E7B2-269E-4D7A-80C2-E1D6C85131D7}"/>
    <dgm:cxn modelId="{D1097CAE-0785-4AEE-AC84-9EC4B4A7A84E}" srcId="{1FFB0D00-7C30-4319-91EB-D4187D455826}" destId="{A91E4F42-DCED-4590-A720-D2C9D67A4B5C}" srcOrd="3" destOrd="0" parTransId="{7EF54981-E210-44C6-94A5-3662C5FFB1F4}" sibTransId="{6FD0E312-948E-4257-AE79-210021A49365}"/>
    <dgm:cxn modelId="{965A29CF-B6A2-4487-999A-F6A3B0A4FB5E}" type="presOf" srcId="{7D35A67C-5B57-4CFA-B5E9-921CDDC0C578}" destId="{1F761253-68BF-4EE3-A003-E0A6A072CA98}" srcOrd="0" destOrd="0" presId="urn:microsoft.com/office/officeart/2018/2/layout/IconVerticalSolidList"/>
    <dgm:cxn modelId="{A994E6CC-8889-40EB-AA54-4A60F3901094}" srcId="{1FFB0D00-7C30-4319-91EB-D4187D455826}" destId="{8112CA57-A0C2-4D74-ADE5-5BCC88770DB2}" srcOrd="2" destOrd="0" parTransId="{EAE6B6F5-C9E9-47AA-849C-ADF88E4CA091}" sibTransId="{72114DA4-87CF-40D8-87B2-A1F820F7A8C3}"/>
    <dgm:cxn modelId="{435A95CB-75F6-4077-B0A8-EEB62D0D9DAC}" srcId="{1FFB0D00-7C30-4319-91EB-D4187D455826}" destId="{AA122672-7589-48D4-B68E-D7939C6F70A0}" srcOrd="1" destOrd="0" parTransId="{0EA400A9-6FDA-4053-87A9-EDDF236ABAB2}" sibTransId="{057DC1F5-96AC-487F-8D35-91515BC05B7E}"/>
    <dgm:cxn modelId="{75EFE447-DC94-49F6-B47E-B5FA43129E9F}" type="presOf" srcId="{8112CA57-A0C2-4D74-ADE5-5BCC88770DB2}" destId="{A685F80E-A83C-4C71-8A65-45396D7AC220}" srcOrd="0" destOrd="0" presId="urn:microsoft.com/office/officeart/2018/2/layout/IconVerticalSolidList"/>
    <dgm:cxn modelId="{EB522F7A-8E7D-478A-B0C8-751D626B9772}" type="presParOf" srcId="{11D697E8-5DDA-4CA5-92C6-5E857F4DA6F6}" destId="{4B9A3B0F-9224-483F-9DEB-BD2E7A358D9B}" srcOrd="0" destOrd="0" presId="urn:microsoft.com/office/officeart/2018/2/layout/IconVerticalSolidList"/>
    <dgm:cxn modelId="{F0995793-AC2C-421E-9683-B6A7E2B3A073}" type="presParOf" srcId="{4B9A3B0F-9224-483F-9DEB-BD2E7A358D9B}" destId="{DE18B620-BBA6-4495-BF11-04E60B382198}" srcOrd="0" destOrd="0" presId="urn:microsoft.com/office/officeart/2018/2/layout/IconVerticalSolidList"/>
    <dgm:cxn modelId="{0D978FF9-98AA-42BD-8DD0-63DFBA6E29DE}" type="presParOf" srcId="{4B9A3B0F-9224-483F-9DEB-BD2E7A358D9B}" destId="{E702DB89-0174-4A1D-BA10-2762721C49E4}" srcOrd="1" destOrd="0" presId="urn:microsoft.com/office/officeart/2018/2/layout/IconVerticalSolidList"/>
    <dgm:cxn modelId="{8E365169-156C-4826-B906-65355EA04634}" type="presParOf" srcId="{4B9A3B0F-9224-483F-9DEB-BD2E7A358D9B}" destId="{B9C42E4C-E52D-4C14-93BB-BB1F970C81EC}" srcOrd="2" destOrd="0" presId="urn:microsoft.com/office/officeart/2018/2/layout/IconVerticalSolidList"/>
    <dgm:cxn modelId="{134914DC-D6B2-40A6-8E91-563D29E7E02B}" type="presParOf" srcId="{4B9A3B0F-9224-483F-9DEB-BD2E7A358D9B}" destId="{1F761253-68BF-4EE3-A003-E0A6A072CA98}" srcOrd="3" destOrd="0" presId="urn:microsoft.com/office/officeart/2018/2/layout/IconVerticalSolidList"/>
    <dgm:cxn modelId="{A538FF46-EF76-41C6-A4D0-63826816E5D6}" type="presParOf" srcId="{11D697E8-5DDA-4CA5-92C6-5E857F4DA6F6}" destId="{33A459EA-D923-492D-95DB-B16AB84E3059}" srcOrd="1" destOrd="0" presId="urn:microsoft.com/office/officeart/2018/2/layout/IconVerticalSolidList"/>
    <dgm:cxn modelId="{DFDF2CD2-BF7C-4E6C-8782-F7227D49E85B}" type="presParOf" srcId="{11D697E8-5DDA-4CA5-92C6-5E857F4DA6F6}" destId="{019BFAEE-5B70-4AF2-BC75-955E1BD05261}" srcOrd="2" destOrd="0" presId="urn:microsoft.com/office/officeart/2018/2/layout/IconVerticalSolidList"/>
    <dgm:cxn modelId="{1CB5DAA3-CABB-44C8-90A3-2D8D03DA8C07}" type="presParOf" srcId="{019BFAEE-5B70-4AF2-BC75-955E1BD05261}" destId="{C24290A6-DCE4-4705-AB03-C61C94FB94EB}" srcOrd="0" destOrd="0" presId="urn:microsoft.com/office/officeart/2018/2/layout/IconVerticalSolidList"/>
    <dgm:cxn modelId="{EE461595-EC3F-47AC-869B-C725B0CED7C1}" type="presParOf" srcId="{019BFAEE-5B70-4AF2-BC75-955E1BD05261}" destId="{BE7B805F-35AA-462C-9F82-26A05ED27B21}" srcOrd="1" destOrd="0" presId="urn:microsoft.com/office/officeart/2018/2/layout/IconVerticalSolidList"/>
    <dgm:cxn modelId="{8F2324A4-A4FA-431F-BA63-1A7B74DFA646}" type="presParOf" srcId="{019BFAEE-5B70-4AF2-BC75-955E1BD05261}" destId="{87CBFE5B-80A6-4073-83F4-D5DCCBF80EDC}" srcOrd="2" destOrd="0" presId="urn:microsoft.com/office/officeart/2018/2/layout/IconVerticalSolidList"/>
    <dgm:cxn modelId="{1B1E6185-B26C-4B03-A653-DC5D82D6252C}" type="presParOf" srcId="{019BFAEE-5B70-4AF2-BC75-955E1BD05261}" destId="{3A4EE77A-D2BB-4E55-821F-2F979C44D193}" srcOrd="3" destOrd="0" presId="urn:microsoft.com/office/officeart/2018/2/layout/IconVerticalSolidList"/>
    <dgm:cxn modelId="{9DE00798-EE78-409B-92C3-3FE5E852B9CC}" type="presParOf" srcId="{11D697E8-5DDA-4CA5-92C6-5E857F4DA6F6}" destId="{2E1490DB-27D3-412F-982B-181B8C9973F9}" srcOrd="3" destOrd="0" presId="urn:microsoft.com/office/officeart/2018/2/layout/IconVerticalSolidList"/>
    <dgm:cxn modelId="{65D7D2B6-8494-4953-826F-B06C9B677FB9}" type="presParOf" srcId="{11D697E8-5DDA-4CA5-92C6-5E857F4DA6F6}" destId="{53967F05-0B10-458C-88B0-3413487358AC}" srcOrd="4" destOrd="0" presId="urn:microsoft.com/office/officeart/2018/2/layout/IconVerticalSolidList"/>
    <dgm:cxn modelId="{9BB183F9-6A52-4F97-AEC7-C1A8DAFE4466}" type="presParOf" srcId="{53967F05-0B10-458C-88B0-3413487358AC}" destId="{1B5A7A37-1178-40AD-885A-623144B04E5A}" srcOrd="0" destOrd="0" presId="urn:microsoft.com/office/officeart/2018/2/layout/IconVerticalSolidList"/>
    <dgm:cxn modelId="{7B0CD75E-7017-4ADB-9025-E6FC201A846C}" type="presParOf" srcId="{53967F05-0B10-458C-88B0-3413487358AC}" destId="{719DB31F-CBB1-40F2-8766-9F587498F0DE}" srcOrd="1" destOrd="0" presId="urn:microsoft.com/office/officeart/2018/2/layout/IconVerticalSolidList"/>
    <dgm:cxn modelId="{B6B2DAB1-F874-4124-BA11-28675F74C71D}" type="presParOf" srcId="{53967F05-0B10-458C-88B0-3413487358AC}" destId="{78681672-9C39-47AF-B9BE-C02820B2E2E0}" srcOrd="2" destOrd="0" presId="urn:microsoft.com/office/officeart/2018/2/layout/IconVerticalSolidList"/>
    <dgm:cxn modelId="{9C5C513F-4A03-4974-B53C-9CFD33D5A275}" type="presParOf" srcId="{53967F05-0B10-458C-88B0-3413487358AC}" destId="{A685F80E-A83C-4C71-8A65-45396D7AC220}" srcOrd="3" destOrd="0" presId="urn:microsoft.com/office/officeart/2018/2/layout/IconVerticalSolidList"/>
    <dgm:cxn modelId="{C82339CD-99CE-415B-9727-BAA6AEDDF591}" type="presParOf" srcId="{11D697E8-5DDA-4CA5-92C6-5E857F4DA6F6}" destId="{FC1D38C6-0022-475C-A791-65C55A9CE7B7}" srcOrd="5" destOrd="0" presId="urn:microsoft.com/office/officeart/2018/2/layout/IconVerticalSolidList"/>
    <dgm:cxn modelId="{B9B3D60C-483B-4E22-8956-62E978208A33}" type="presParOf" srcId="{11D697E8-5DDA-4CA5-92C6-5E857F4DA6F6}" destId="{9AE4D858-47D3-443B-B082-4BB700161353}" srcOrd="6" destOrd="0" presId="urn:microsoft.com/office/officeart/2018/2/layout/IconVerticalSolidList"/>
    <dgm:cxn modelId="{96866E1C-F076-41A9-9AD8-8F7FBADFBC04}" type="presParOf" srcId="{9AE4D858-47D3-443B-B082-4BB700161353}" destId="{5E353525-E659-4521-BBAD-5D9E8C0995AA}" srcOrd="0" destOrd="0" presId="urn:microsoft.com/office/officeart/2018/2/layout/IconVerticalSolidList"/>
    <dgm:cxn modelId="{0F715DC3-3DD9-4B31-A779-7287578F7064}" type="presParOf" srcId="{9AE4D858-47D3-443B-B082-4BB700161353}" destId="{E2BE5C9D-1713-4A28-ABFA-529A5B1B2F9F}" srcOrd="1" destOrd="0" presId="urn:microsoft.com/office/officeart/2018/2/layout/IconVerticalSolidList"/>
    <dgm:cxn modelId="{A455E7FE-213F-4BC6-9ADD-B873C27CA739}" type="presParOf" srcId="{9AE4D858-47D3-443B-B082-4BB700161353}" destId="{A4D8AEEB-23C7-4446-B38D-01B075D2B35E}" srcOrd="2" destOrd="0" presId="urn:microsoft.com/office/officeart/2018/2/layout/IconVerticalSolidList"/>
    <dgm:cxn modelId="{17AF7F40-8EAD-487D-8419-5DE7FB0703BA}" type="presParOf" srcId="{9AE4D858-47D3-443B-B082-4BB700161353}" destId="{1FEDDA0E-0738-43F5-BB43-287B53ECC2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6781DE-AA4E-4856-BCF6-79E7F551574C}" type="doc">
      <dgm:prSet loTypeId="urn:microsoft.com/office/officeart/2016/7/layout/RepeatingBendingProcessNew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E5996DA-FC06-41BC-B637-91F5166FC125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Заходите на портал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egov.kz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F020D-BBD5-40E5-8229-6C13963C79D3}" type="parTrans" cxnId="{8C48D397-A132-4740-BB8F-0AF2B20AEB37}">
      <dgm:prSet/>
      <dgm:spPr/>
      <dgm:t>
        <a:bodyPr/>
        <a:lstStyle/>
        <a:p>
          <a:endParaRPr lang="ru-RU"/>
        </a:p>
      </dgm:t>
    </dgm:pt>
    <dgm:pt modelId="{9273ACEB-B0E9-4134-B268-C037EA80D545}" type="sibTrans" cxnId="{8C48D397-A132-4740-BB8F-0AF2B20AEB37}">
      <dgm:prSet custT="1"/>
      <dgm:spPr/>
      <dgm:t>
        <a:bodyPr/>
        <a:lstStyle/>
        <a:p>
          <a:endParaRPr lang="ru-RU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737CE4-0DCE-4E41-963E-3DBF513AF3B6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Нажимаете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Войти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авторизации </a:t>
          </a:r>
        </a:p>
      </dgm:t>
    </dgm:pt>
    <dgm:pt modelId="{62DAF15C-F19D-490D-B71C-B3A51BCFA380}" type="parTrans" cxnId="{192B933F-80F7-4366-9B33-CA70F325B1A2}">
      <dgm:prSet/>
      <dgm:spPr/>
      <dgm:t>
        <a:bodyPr/>
        <a:lstStyle/>
        <a:p>
          <a:endParaRPr lang="ru-RU"/>
        </a:p>
      </dgm:t>
    </dgm:pt>
    <dgm:pt modelId="{A167DD31-94ED-4693-AD61-E7F0F52BD252}" type="sibTrans" cxnId="{192B933F-80F7-4366-9B33-CA70F325B1A2}">
      <dgm:prSet custT="1"/>
      <dgm:spPr/>
      <dgm:t>
        <a:bodyPr/>
        <a:lstStyle/>
        <a:p>
          <a:endParaRPr lang="ru-RU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6864E4-7351-4B9D-AD5E-CD1AC16AFE98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Выбираете ЭЦП и нажимаете на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Выбрать сертификат</a:t>
          </a:r>
        </a:p>
      </dgm:t>
    </dgm:pt>
    <dgm:pt modelId="{ADBC718C-8750-44FF-836F-914E66B4D391}" type="parTrans" cxnId="{F9F2A955-2159-42FF-B2F1-BCB36B8B4EA8}">
      <dgm:prSet/>
      <dgm:spPr/>
      <dgm:t>
        <a:bodyPr/>
        <a:lstStyle/>
        <a:p>
          <a:endParaRPr lang="ru-RU"/>
        </a:p>
      </dgm:t>
    </dgm:pt>
    <dgm:pt modelId="{942F30BA-0045-4AB5-997C-93AFBB061943}" type="sibTrans" cxnId="{F9F2A955-2159-42FF-B2F1-BCB36B8B4EA8}">
      <dgm:prSet custT="1"/>
      <dgm:spPr/>
      <dgm:t>
        <a:bodyPr/>
        <a:lstStyle/>
        <a:p>
          <a:endParaRPr lang="ru-RU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57332-7000-4580-8998-227B29D50433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Открываете свой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ключ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который у Вас должен храниться на компьютере или на флешке</a:t>
          </a:r>
        </a:p>
      </dgm:t>
    </dgm:pt>
    <dgm:pt modelId="{DBB5593E-8CBE-43EE-A0B6-56C7821817DB}" type="parTrans" cxnId="{3527FF58-0006-45C1-A259-C1A68678764C}">
      <dgm:prSet/>
      <dgm:spPr/>
      <dgm:t>
        <a:bodyPr/>
        <a:lstStyle/>
        <a:p>
          <a:endParaRPr lang="ru-RU"/>
        </a:p>
      </dgm:t>
    </dgm:pt>
    <dgm:pt modelId="{5808AC18-D2AF-4943-8EE0-12EDDDBB81A4}" type="sibTrans" cxnId="{3527FF58-0006-45C1-A259-C1A68678764C}">
      <dgm:prSet custT="1"/>
      <dgm:spPr/>
      <dgm:t>
        <a:bodyPr/>
        <a:lstStyle/>
        <a:p>
          <a:endParaRPr lang="ru-RU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F379F-FE3F-4C39-8221-60A4E41FF530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Вводите пароль </a:t>
          </a:r>
        </a:p>
      </dgm:t>
    </dgm:pt>
    <dgm:pt modelId="{00643100-B0A7-4E31-8799-F28122C612C6}" type="parTrans" cxnId="{1E0E6959-E7DA-4D83-9114-4BF58AF079C3}">
      <dgm:prSet/>
      <dgm:spPr/>
      <dgm:t>
        <a:bodyPr/>
        <a:lstStyle/>
        <a:p>
          <a:endParaRPr lang="ru-RU"/>
        </a:p>
      </dgm:t>
    </dgm:pt>
    <dgm:pt modelId="{F6609822-B3D6-40DB-9358-7406A0813FE9}" type="sibTrans" cxnId="{1E0E6959-E7DA-4D83-9114-4BF58AF079C3}">
      <dgm:prSet custT="1"/>
      <dgm:spPr/>
      <dgm:t>
        <a:bodyPr/>
        <a:lstStyle/>
        <a:p>
          <a:endParaRPr lang="ru-RU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AF9ED-9887-4847-BE74-A16C416ADCD5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Выбираете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Подписать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53BF96A9-3DDC-47D9-8AE6-FC620F64C9BF}" type="parTrans" cxnId="{8D834CB1-C265-496A-AFAE-884DC33F5975}">
      <dgm:prSet/>
      <dgm:spPr/>
      <dgm:t>
        <a:bodyPr/>
        <a:lstStyle/>
        <a:p>
          <a:endParaRPr lang="ru-RU"/>
        </a:p>
      </dgm:t>
    </dgm:pt>
    <dgm:pt modelId="{EF384A3D-DF24-4C5A-9307-516B990E5330}" type="sibTrans" cxnId="{8D834CB1-C265-496A-AFAE-884DC33F5975}">
      <dgm:prSet/>
      <dgm:spPr/>
      <dgm:t>
        <a:bodyPr/>
        <a:lstStyle/>
        <a:p>
          <a:endParaRPr lang="ru-RU"/>
        </a:p>
      </dgm:t>
    </dgm:pt>
    <dgm:pt modelId="{3D91BEA6-80B1-439F-AC42-0ABA08FDEC45}" type="pres">
      <dgm:prSet presAssocID="{636781DE-AA4E-4856-BCF6-79E7F55157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52BA-BF4E-4458-B7E4-35B4B1E19100}" type="pres">
      <dgm:prSet presAssocID="{6E5996DA-FC06-41BC-B637-91F5166FC125}" presName="node" presStyleLbl="node1" presStyleIdx="0" presStyleCnt="6" custLinFactNeighborY="-1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98443-5DF1-4098-B713-F89B56E51588}" type="pres">
      <dgm:prSet presAssocID="{9273ACEB-B0E9-4134-B268-C037EA80D54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E4827D4-7275-4890-8FD0-26B152AA1450}" type="pres">
      <dgm:prSet presAssocID="{9273ACEB-B0E9-4134-B268-C037EA80D545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6114D445-62F8-4A97-974B-33754578E43E}" type="pres">
      <dgm:prSet presAssocID="{6F737CE4-0DCE-4E41-963E-3DBF513AF3B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AC365-62D7-4C50-A1E1-7661981B1196}" type="pres">
      <dgm:prSet presAssocID="{A167DD31-94ED-4693-AD61-E7F0F52BD25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3F280CC-8F5F-40C8-BC9B-9D5F179C7D85}" type="pres">
      <dgm:prSet presAssocID="{A167DD31-94ED-4693-AD61-E7F0F52BD252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86435267-16B8-411F-B73F-9AF3DE446F67}" type="pres">
      <dgm:prSet presAssocID="{E36864E4-7351-4B9D-AD5E-CD1AC16AFE9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9189C-1748-471E-B9CD-2CA5E1003B6F}" type="pres">
      <dgm:prSet presAssocID="{942F30BA-0045-4AB5-997C-93AFBB06194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6104515-50CB-41A4-A7D5-7AF223F099F4}" type="pres">
      <dgm:prSet presAssocID="{942F30BA-0045-4AB5-997C-93AFBB061943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9EAC88A5-359F-4071-A97B-ACF0671F8C5C}" type="pres">
      <dgm:prSet presAssocID="{28E57332-7000-4580-8998-227B29D5043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7FE57-769A-404D-AF49-4C8388C66E85}" type="pres">
      <dgm:prSet presAssocID="{5808AC18-D2AF-4943-8EE0-12EDDDBB81A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F1739A2-EBC1-4766-96B4-7E7C025AFB3B}" type="pres">
      <dgm:prSet presAssocID="{5808AC18-D2AF-4943-8EE0-12EDDDBB81A4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6AF09F79-9AE3-4184-B03C-054C604E1381}" type="pres">
      <dgm:prSet presAssocID="{652F379F-FE3F-4C39-8221-60A4E41FF53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F0EDD-4A18-47C1-B43F-2BFFB5528D02}" type="pres">
      <dgm:prSet presAssocID="{F6609822-B3D6-40DB-9358-7406A0813FE9}" presName="sibTrans" presStyleLbl="sibTrans1D1" presStyleIdx="4" presStyleCnt="5"/>
      <dgm:spPr/>
      <dgm:t>
        <a:bodyPr/>
        <a:lstStyle/>
        <a:p>
          <a:endParaRPr lang="ru-RU"/>
        </a:p>
      </dgm:t>
    </dgm:pt>
    <dgm:pt modelId="{BA2BCFE9-693E-4721-8B37-C8CD1A9FA437}" type="pres">
      <dgm:prSet presAssocID="{F6609822-B3D6-40DB-9358-7406A0813FE9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3588A388-54BE-472E-9BF1-41813950CE6D}" type="pres">
      <dgm:prSet presAssocID="{F70AF9ED-9887-4847-BE74-A16C416ADC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2C1856-A635-4317-AB48-6FF63423BFAA}" type="presOf" srcId="{9273ACEB-B0E9-4134-B268-C037EA80D545}" destId="{68E98443-5DF1-4098-B713-F89B56E51588}" srcOrd="0" destOrd="0" presId="urn:microsoft.com/office/officeart/2016/7/layout/RepeatingBendingProcessNew"/>
    <dgm:cxn modelId="{3D6251A1-250A-43AC-9FFE-4638E2361CD0}" type="presOf" srcId="{9273ACEB-B0E9-4134-B268-C037EA80D545}" destId="{2E4827D4-7275-4890-8FD0-26B152AA1450}" srcOrd="1" destOrd="0" presId="urn:microsoft.com/office/officeart/2016/7/layout/RepeatingBendingProcessNew"/>
    <dgm:cxn modelId="{31738B99-3805-408D-B68F-4372BF2993DE}" type="presOf" srcId="{A167DD31-94ED-4693-AD61-E7F0F52BD252}" destId="{A3F280CC-8F5F-40C8-BC9B-9D5F179C7D85}" srcOrd="1" destOrd="0" presId="urn:microsoft.com/office/officeart/2016/7/layout/RepeatingBendingProcessNew"/>
    <dgm:cxn modelId="{192B933F-80F7-4366-9B33-CA70F325B1A2}" srcId="{636781DE-AA4E-4856-BCF6-79E7F551574C}" destId="{6F737CE4-0DCE-4E41-963E-3DBF513AF3B6}" srcOrd="1" destOrd="0" parTransId="{62DAF15C-F19D-490D-B71C-B3A51BCFA380}" sibTransId="{A167DD31-94ED-4693-AD61-E7F0F52BD252}"/>
    <dgm:cxn modelId="{C00DD18D-94A9-44E4-AAD4-38A55BC350BD}" type="presOf" srcId="{F70AF9ED-9887-4847-BE74-A16C416ADCD5}" destId="{3588A388-54BE-472E-9BF1-41813950CE6D}" srcOrd="0" destOrd="0" presId="urn:microsoft.com/office/officeart/2016/7/layout/RepeatingBendingProcessNew"/>
    <dgm:cxn modelId="{9584F6C4-2239-4EE2-8314-09AB320540D6}" type="presOf" srcId="{F6609822-B3D6-40DB-9358-7406A0813FE9}" destId="{401F0EDD-4A18-47C1-B43F-2BFFB5528D02}" srcOrd="0" destOrd="0" presId="urn:microsoft.com/office/officeart/2016/7/layout/RepeatingBendingProcessNew"/>
    <dgm:cxn modelId="{8D834CB1-C265-496A-AFAE-884DC33F5975}" srcId="{636781DE-AA4E-4856-BCF6-79E7F551574C}" destId="{F70AF9ED-9887-4847-BE74-A16C416ADCD5}" srcOrd="5" destOrd="0" parTransId="{53BF96A9-3DDC-47D9-8AE6-FC620F64C9BF}" sibTransId="{EF384A3D-DF24-4C5A-9307-516B990E5330}"/>
    <dgm:cxn modelId="{42597E16-C43B-400D-ABF4-5DC9D6D935E0}" type="presOf" srcId="{A167DD31-94ED-4693-AD61-E7F0F52BD252}" destId="{344AC365-62D7-4C50-A1E1-7661981B1196}" srcOrd="0" destOrd="0" presId="urn:microsoft.com/office/officeart/2016/7/layout/RepeatingBendingProcessNew"/>
    <dgm:cxn modelId="{FC5DB714-BFBF-4A4D-8B1E-2EC76EB62AA1}" type="presOf" srcId="{28E57332-7000-4580-8998-227B29D50433}" destId="{9EAC88A5-359F-4071-A97B-ACF0671F8C5C}" srcOrd="0" destOrd="0" presId="urn:microsoft.com/office/officeart/2016/7/layout/RepeatingBendingProcessNew"/>
    <dgm:cxn modelId="{8D5A57D5-5645-478E-906A-A9333821A761}" type="presOf" srcId="{652F379F-FE3F-4C39-8221-60A4E41FF530}" destId="{6AF09F79-9AE3-4184-B03C-054C604E1381}" srcOrd="0" destOrd="0" presId="urn:microsoft.com/office/officeart/2016/7/layout/RepeatingBendingProcessNew"/>
    <dgm:cxn modelId="{A6259265-83AC-489C-B952-B930E47E4C85}" type="presOf" srcId="{942F30BA-0045-4AB5-997C-93AFBB061943}" destId="{1829189C-1748-471E-B9CD-2CA5E1003B6F}" srcOrd="0" destOrd="0" presId="urn:microsoft.com/office/officeart/2016/7/layout/RepeatingBendingProcessNew"/>
    <dgm:cxn modelId="{8C48D397-A132-4740-BB8F-0AF2B20AEB37}" srcId="{636781DE-AA4E-4856-BCF6-79E7F551574C}" destId="{6E5996DA-FC06-41BC-B637-91F5166FC125}" srcOrd="0" destOrd="0" parTransId="{4ACF020D-BBD5-40E5-8229-6C13963C79D3}" sibTransId="{9273ACEB-B0E9-4134-B268-C037EA80D545}"/>
    <dgm:cxn modelId="{1E0E6959-E7DA-4D83-9114-4BF58AF079C3}" srcId="{636781DE-AA4E-4856-BCF6-79E7F551574C}" destId="{652F379F-FE3F-4C39-8221-60A4E41FF530}" srcOrd="4" destOrd="0" parTransId="{00643100-B0A7-4E31-8799-F28122C612C6}" sibTransId="{F6609822-B3D6-40DB-9358-7406A0813FE9}"/>
    <dgm:cxn modelId="{599A871C-7BD2-4DA1-8FC5-B797B87A7C40}" type="presOf" srcId="{5808AC18-D2AF-4943-8EE0-12EDDDBB81A4}" destId="{7677FE57-769A-404D-AF49-4C8388C66E85}" srcOrd="0" destOrd="0" presId="urn:microsoft.com/office/officeart/2016/7/layout/RepeatingBendingProcessNew"/>
    <dgm:cxn modelId="{F9F2A955-2159-42FF-B2F1-BCB36B8B4EA8}" srcId="{636781DE-AA4E-4856-BCF6-79E7F551574C}" destId="{E36864E4-7351-4B9D-AD5E-CD1AC16AFE98}" srcOrd="2" destOrd="0" parTransId="{ADBC718C-8750-44FF-836F-914E66B4D391}" sibTransId="{942F30BA-0045-4AB5-997C-93AFBB061943}"/>
    <dgm:cxn modelId="{F338A873-44B9-43FC-AA43-060C02CCC4E5}" type="presOf" srcId="{636781DE-AA4E-4856-BCF6-79E7F551574C}" destId="{3D91BEA6-80B1-439F-AC42-0ABA08FDEC45}" srcOrd="0" destOrd="0" presId="urn:microsoft.com/office/officeart/2016/7/layout/RepeatingBendingProcessNew"/>
    <dgm:cxn modelId="{57CEB29D-A16C-4212-AE78-B9875154966F}" type="presOf" srcId="{942F30BA-0045-4AB5-997C-93AFBB061943}" destId="{46104515-50CB-41A4-A7D5-7AF223F099F4}" srcOrd="1" destOrd="0" presId="urn:microsoft.com/office/officeart/2016/7/layout/RepeatingBendingProcessNew"/>
    <dgm:cxn modelId="{C3871C87-0E6F-45E3-9F9B-D2ED08405536}" type="presOf" srcId="{F6609822-B3D6-40DB-9358-7406A0813FE9}" destId="{BA2BCFE9-693E-4721-8B37-C8CD1A9FA437}" srcOrd="1" destOrd="0" presId="urn:microsoft.com/office/officeart/2016/7/layout/RepeatingBendingProcessNew"/>
    <dgm:cxn modelId="{26E2D8CF-F5F4-4139-880C-9FC346377692}" type="presOf" srcId="{6E5996DA-FC06-41BC-B637-91F5166FC125}" destId="{692852BA-BF4E-4458-B7E4-35B4B1E19100}" srcOrd="0" destOrd="0" presId="urn:microsoft.com/office/officeart/2016/7/layout/RepeatingBendingProcessNew"/>
    <dgm:cxn modelId="{3527FF58-0006-45C1-A259-C1A68678764C}" srcId="{636781DE-AA4E-4856-BCF6-79E7F551574C}" destId="{28E57332-7000-4580-8998-227B29D50433}" srcOrd="3" destOrd="0" parTransId="{DBB5593E-8CBE-43EE-A0B6-56C7821817DB}" sibTransId="{5808AC18-D2AF-4943-8EE0-12EDDDBB81A4}"/>
    <dgm:cxn modelId="{3B47985F-7303-4AF3-9ACC-A2CB4490AE01}" type="presOf" srcId="{6F737CE4-0DCE-4E41-963E-3DBF513AF3B6}" destId="{6114D445-62F8-4A97-974B-33754578E43E}" srcOrd="0" destOrd="0" presId="urn:microsoft.com/office/officeart/2016/7/layout/RepeatingBendingProcessNew"/>
    <dgm:cxn modelId="{323C052D-455C-4F9F-BDA3-1D2B4E656798}" type="presOf" srcId="{E36864E4-7351-4B9D-AD5E-CD1AC16AFE98}" destId="{86435267-16B8-411F-B73F-9AF3DE446F67}" srcOrd="0" destOrd="0" presId="urn:microsoft.com/office/officeart/2016/7/layout/RepeatingBendingProcessNew"/>
    <dgm:cxn modelId="{3EDCC9C3-6695-40A5-B117-C4D673E11137}" type="presOf" srcId="{5808AC18-D2AF-4943-8EE0-12EDDDBB81A4}" destId="{4F1739A2-EBC1-4766-96B4-7E7C025AFB3B}" srcOrd="1" destOrd="0" presId="urn:microsoft.com/office/officeart/2016/7/layout/RepeatingBendingProcessNew"/>
    <dgm:cxn modelId="{4791A6F2-E623-42CF-B5FF-C1980BCF3DD4}" type="presParOf" srcId="{3D91BEA6-80B1-439F-AC42-0ABA08FDEC45}" destId="{692852BA-BF4E-4458-B7E4-35B4B1E19100}" srcOrd="0" destOrd="0" presId="urn:microsoft.com/office/officeart/2016/7/layout/RepeatingBendingProcessNew"/>
    <dgm:cxn modelId="{BF073A9D-ECCC-48D2-B9DF-7D425DD2C520}" type="presParOf" srcId="{3D91BEA6-80B1-439F-AC42-0ABA08FDEC45}" destId="{68E98443-5DF1-4098-B713-F89B56E51588}" srcOrd="1" destOrd="0" presId="urn:microsoft.com/office/officeart/2016/7/layout/RepeatingBendingProcessNew"/>
    <dgm:cxn modelId="{73F07719-22F5-457C-9D0E-92AB6C4CFDCB}" type="presParOf" srcId="{68E98443-5DF1-4098-B713-F89B56E51588}" destId="{2E4827D4-7275-4890-8FD0-26B152AA1450}" srcOrd="0" destOrd="0" presId="urn:microsoft.com/office/officeart/2016/7/layout/RepeatingBendingProcessNew"/>
    <dgm:cxn modelId="{7950FC75-0F34-4129-9BB5-D12C96515A78}" type="presParOf" srcId="{3D91BEA6-80B1-439F-AC42-0ABA08FDEC45}" destId="{6114D445-62F8-4A97-974B-33754578E43E}" srcOrd="2" destOrd="0" presId="urn:microsoft.com/office/officeart/2016/7/layout/RepeatingBendingProcessNew"/>
    <dgm:cxn modelId="{A5872954-9023-4B3B-AAC7-BD0B5F740015}" type="presParOf" srcId="{3D91BEA6-80B1-439F-AC42-0ABA08FDEC45}" destId="{344AC365-62D7-4C50-A1E1-7661981B1196}" srcOrd="3" destOrd="0" presId="urn:microsoft.com/office/officeart/2016/7/layout/RepeatingBendingProcessNew"/>
    <dgm:cxn modelId="{85FB59CA-E28F-4260-AC8E-18D58806714E}" type="presParOf" srcId="{344AC365-62D7-4C50-A1E1-7661981B1196}" destId="{A3F280CC-8F5F-40C8-BC9B-9D5F179C7D85}" srcOrd="0" destOrd="0" presId="urn:microsoft.com/office/officeart/2016/7/layout/RepeatingBendingProcessNew"/>
    <dgm:cxn modelId="{09DA5190-8B84-4A79-A05C-468231341B8C}" type="presParOf" srcId="{3D91BEA6-80B1-439F-AC42-0ABA08FDEC45}" destId="{86435267-16B8-411F-B73F-9AF3DE446F67}" srcOrd="4" destOrd="0" presId="urn:microsoft.com/office/officeart/2016/7/layout/RepeatingBendingProcessNew"/>
    <dgm:cxn modelId="{771414BD-39E1-4E2B-A316-F5B5FAC674AB}" type="presParOf" srcId="{3D91BEA6-80B1-439F-AC42-0ABA08FDEC45}" destId="{1829189C-1748-471E-B9CD-2CA5E1003B6F}" srcOrd="5" destOrd="0" presId="urn:microsoft.com/office/officeart/2016/7/layout/RepeatingBendingProcessNew"/>
    <dgm:cxn modelId="{C5F26246-C96B-4FA2-B234-0BFABF33BB7E}" type="presParOf" srcId="{1829189C-1748-471E-B9CD-2CA5E1003B6F}" destId="{46104515-50CB-41A4-A7D5-7AF223F099F4}" srcOrd="0" destOrd="0" presId="urn:microsoft.com/office/officeart/2016/7/layout/RepeatingBendingProcessNew"/>
    <dgm:cxn modelId="{F0B0AEDB-8989-4468-9220-E510268BF69E}" type="presParOf" srcId="{3D91BEA6-80B1-439F-AC42-0ABA08FDEC45}" destId="{9EAC88A5-359F-4071-A97B-ACF0671F8C5C}" srcOrd="6" destOrd="0" presId="urn:microsoft.com/office/officeart/2016/7/layout/RepeatingBendingProcessNew"/>
    <dgm:cxn modelId="{62D2BBBA-0E26-4E47-9B7E-FF6BB1EDB3F4}" type="presParOf" srcId="{3D91BEA6-80B1-439F-AC42-0ABA08FDEC45}" destId="{7677FE57-769A-404D-AF49-4C8388C66E85}" srcOrd="7" destOrd="0" presId="urn:microsoft.com/office/officeart/2016/7/layout/RepeatingBendingProcessNew"/>
    <dgm:cxn modelId="{0F7C1075-8173-4CD7-A207-316F9EAD1650}" type="presParOf" srcId="{7677FE57-769A-404D-AF49-4C8388C66E85}" destId="{4F1739A2-EBC1-4766-96B4-7E7C025AFB3B}" srcOrd="0" destOrd="0" presId="urn:microsoft.com/office/officeart/2016/7/layout/RepeatingBendingProcessNew"/>
    <dgm:cxn modelId="{7F6422D4-4DF6-487E-A6B4-9D9741FE72C1}" type="presParOf" srcId="{3D91BEA6-80B1-439F-AC42-0ABA08FDEC45}" destId="{6AF09F79-9AE3-4184-B03C-054C604E1381}" srcOrd="8" destOrd="0" presId="urn:microsoft.com/office/officeart/2016/7/layout/RepeatingBendingProcessNew"/>
    <dgm:cxn modelId="{01990635-7311-4A94-9538-3BF70E71BC3B}" type="presParOf" srcId="{3D91BEA6-80B1-439F-AC42-0ABA08FDEC45}" destId="{401F0EDD-4A18-47C1-B43F-2BFFB5528D02}" srcOrd="9" destOrd="0" presId="urn:microsoft.com/office/officeart/2016/7/layout/RepeatingBendingProcessNew"/>
    <dgm:cxn modelId="{96E1546E-ADBB-43A2-8E9B-774367FA7FA3}" type="presParOf" srcId="{401F0EDD-4A18-47C1-B43F-2BFFB5528D02}" destId="{BA2BCFE9-693E-4721-8B37-C8CD1A9FA437}" srcOrd="0" destOrd="0" presId="urn:microsoft.com/office/officeart/2016/7/layout/RepeatingBendingProcessNew"/>
    <dgm:cxn modelId="{B8E01169-6250-4C84-BE06-FC207BE5BD70}" type="presParOf" srcId="{3D91BEA6-80B1-439F-AC42-0ABA08FDEC45}" destId="{3588A388-54BE-472E-9BF1-41813950CE6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65703F-9E69-498C-862A-86F3FEA13B8F}" type="doc">
      <dgm:prSet loTypeId="urn:microsoft.com/office/officeart/2008/layout/Lin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FA1875-EFF1-4047-9CCA-35654C2E3F76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 Республики Казахстан от 11.11.2015 N 408-IV 3PK «О государственном имуществе»;</a:t>
          </a:r>
        </a:p>
      </dgm:t>
    </dgm:pt>
    <dgm:pt modelId="{61BF06B7-DA04-49F0-B171-259428701373}" type="parTrans" cxnId="{99D3E215-2D5B-4CE0-8230-B73F8AD2120E}">
      <dgm:prSet/>
      <dgm:spPr/>
      <dgm:t>
        <a:bodyPr/>
        <a:lstStyle/>
        <a:p>
          <a:endParaRPr lang="ru-RU"/>
        </a:p>
      </dgm:t>
    </dgm:pt>
    <dgm:pt modelId="{4C5BF535-DBD2-4B08-9B06-69A0B07012A9}" type="sibTrans" cxnId="{99D3E215-2D5B-4CE0-8230-B73F8AD2120E}">
      <dgm:prSet/>
      <dgm:spPr/>
      <dgm:t>
        <a:bodyPr/>
        <a:lstStyle/>
        <a:p>
          <a:endParaRPr lang="ru-RU"/>
        </a:p>
      </dgm:t>
    </dgm:pt>
    <dgm:pt modelId="{4805C3D5-61E1-4AEF-9006-478D0C91E955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Кодекс Республики Казахстан от 7 июля 2020 года «О здоровье народа и системе здравоохранения»;</a:t>
          </a:r>
        </a:p>
      </dgm:t>
    </dgm:pt>
    <dgm:pt modelId="{A21CA226-9FF9-4CC4-8C00-C4FD7C29214E}" type="parTrans" cxnId="{5506D011-46B3-4E6A-8AB4-7722029FC739}">
      <dgm:prSet/>
      <dgm:spPr/>
      <dgm:t>
        <a:bodyPr/>
        <a:lstStyle/>
        <a:p>
          <a:endParaRPr lang="ru-RU"/>
        </a:p>
      </dgm:t>
    </dgm:pt>
    <dgm:pt modelId="{D7DBB078-2D1E-47B4-A149-B922875688C9}" type="sibTrans" cxnId="{5506D011-46B3-4E6A-8AB4-7722029FC739}">
      <dgm:prSet/>
      <dgm:spPr/>
      <dgm:t>
        <a:bodyPr/>
        <a:lstStyle/>
        <a:p>
          <a:endParaRPr lang="ru-RU"/>
        </a:p>
      </dgm:t>
    </dgm:pt>
    <dgm:pt modelId="{3BFA9632-EA7E-42E0-9F27-F56D322FEC74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Республики Казахстан от 16 октября 2020 года № 672  «Об утверждении перечня гарантированного объема бесплатной медицинской помощи» ;</a:t>
          </a:r>
        </a:p>
      </dgm:t>
    </dgm:pt>
    <dgm:pt modelId="{8CF70DCB-C395-4876-91C9-E0685E9FD4D3}" type="parTrans" cxnId="{EEC77550-FFB1-4CB3-B7B2-628714C1DD4E}">
      <dgm:prSet/>
      <dgm:spPr/>
      <dgm:t>
        <a:bodyPr/>
        <a:lstStyle/>
        <a:p>
          <a:endParaRPr lang="ru-RU"/>
        </a:p>
      </dgm:t>
    </dgm:pt>
    <dgm:pt modelId="{6F019A4E-8B82-4529-B5C4-F7D949312D28}" type="sibTrans" cxnId="{EEC77550-FFB1-4CB3-B7B2-628714C1DD4E}">
      <dgm:prSet/>
      <dgm:spPr/>
      <dgm:t>
        <a:bodyPr/>
        <a:lstStyle/>
        <a:p>
          <a:endParaRPr lang="ru-RU"/>
        </a:p>
      </dgm:t>
    </dgm:pt>
    <dgm:pt modelId="{E3EB5CD6-B6C1-4581-B8E1-0C129C9459D3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Министра здравоохранения РК от 29 октября  2020 года № КР ДСМ-170/2020 «Об утверждении правил оказания платных услуг субъектами  здравоохранения и типовой формы  договора по предоставлению платных медицинских  услуг (помощи);</a:t>
          </a:r>
        </a:p>
      </dgm:t>
    </dgm:pt>
    <dgm:pt modelId="{2A21403C-CFF1-41FF-BB1B-3C3C3499AD92}" type="parTrans" cxnId="{B494ED84-9310-41DB-9363-B2A6CECFDC35}">
      <dgm:prSet/>
      <dgm:spPr/>
      <dgm:t>
        <a:bodyPr/>
        <a:lstStyle/>
        <a:p>
          <a:endParaRPr lang="ru-RU"/>
        </a:p>
      </dgm:t>
    </dgm:pt>
    <dgm:pt modelId="{B46F6AC5-FE0E-4AB5-A0B3-0BE244BFFA07}" type="sibTrans" cxnId="{B494ED84-9310-41DB-9363-B2A6CECFDC35}">
      <dgm:prSet/>
      <dgm:spPr/>
      <dgm:t>
        <a:bodyPr/>
        <a:lstStyle/>
        <a:p>
          <a:endParaRPr lang="ru-RU"/>
        </a:p>
      </dgm:t>
    </dgm:pt>
    <dgm:pt modelId="{89B0A8AB-3D47-49DB-9A37-92BB029FB0E4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  Правительста Республики Казахстан от 18 сентября 2013 года № 983 «Об утверждении  реестра государственных услуг»;</a:t>
          </a:r>
        </a:p>
      </dgm:t>
    </dgm:pt>
    <dgm:pt modelId="{F177DBF0-5E2C-4BC9-9A07-2A2D8A93EF7C}" type="parTrans" cxnId="{34683F79-4AA2-47E7-9AFC-A38DA00815FB}">
      <dgm:prSet/>
      <dgm:spPr/>
      <dgm:t>
        <a:bodyPr/>
        <a:lstStyle/>
        <a:p>
          <a:endParaRPr lang="ru-RU"/>
        </a:p>
      </dgm:t>
    </dgm:pt>
    <dgm:pt modelId="{70785194-BF33-4D5F-9F5F-7FB88F735FC3}" type="sibTrans" cxnId="{34683F79-4AA2-47E7-9AFC-A38DA00815FB}">
      <dgm:prSet/>
      <dgm:spPr/>
      <dgm:t>
        <a:bodyPr/>
        <a:lstStyle/>
        <a:p>
          <a:endParaRPr lang="ru-RU"/>
        </a:p>
      </dgm:t>
    </dgm:pt>
    <dgm:pt modelId="{0C25A013-F3FB-4284-A019-21C6E6474DEB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лицензия на занятие медицинской  деятельности  01515DT 31 мая 2018 года ;</a:t>
          </a:r>
        </a:p>
      </dgm:t>
    </dgm:pt>
    <dgm:pt modelId="{14B378A4-624F-4653-BB94-9D127FB04EF5}" type="parTrans" cxnId="{C4F5E8E5-C0F5-42D6-850F-16DAEF4DA348}">
      <dgm:prSet/>
      <dgm:spPr/>
      <dgm:t>
        <a:bodyPr/>
        <a:lstStyle/>
        <a:p>
          <a:endParaRPr lang="ru-RU"/>
        </a:p>
      </dgm:t>
    </dgm:pt>
    <dgm:pt modelId="{5E3C2BA4-3903-4551-B646-D244A7A60036}" type="sibTrans" cxnId="{C4F5E8E5-C0F5-42D6-850F-16DAEF4DA348}">
      <dgm:prSet/>
      <dgm:spPr/>
      <dgm:t>
        <a:bodyPr/>
        <a:lstStyle/>
        <a:p>
          <a:endParaRPr lang="ru-RU"/>
        </a:p>
      </dgm:t>
    </dgm:pt>
    <dgm:pt modelId="{9A2ED834-69F5-4864-A7D3-54303BDE5255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Приказ и.о. Министра здравоохранения Республики Казахстан от 30 октября 2020года № ҚР ДСМ-172/2020 «Об утверждении Правил проведения медицинского осмотра лиц, претендующих на получение права управления транспортными средствами, повторного медицинского осмотра водителя механических транспортных средств»;</a:t>
          </a:r>
        </a:p>
      </dgm:t>
    </dgm:pt>
    <dgm:pt modelId="{E5DAC475-BABA-4310-8A13-72AF3165370D}" type="parTrans" cxnId="{78FCEE3B-8365-49BD-90C2-0696F79710A6}">
      <dgm:prSet/>
      <dgm:spPr/>
      <dgm:t>
        <a:bodyPr/>
        <a:lstStyle/>
        <a:p>
          <a:endParaRPr lang="ru-RU"/>
        </a:p>
      </dgm:t>
    </dgm:pt>
    <dgm:pt modelId="{062BA305-BB93-4445-B3E1-848BE3930CC0}" type="sibTrans" cxnId="{78FCEE3B-8365-49BD-90C2-0696F79710A6}">
      <dgm:prSet/>
      <dgm:spPr/>
      <dgm:t>
        <a:bodyPr/>
        <a:lstStyle/>
        <a:p>
          <a:endParaRPr lang="ru-RU"/>
        </a:p>
      </dgm:t>
    </dgm:pt>
    <dgm:pt modelId="{7161B109-00B3-4513-BF5D-3D9E23F1A3A4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Приказ и.о. Министра здравоохранения Республики Казахстан от 30 октября 2020 года № ҚР ДСМ-175/2020 «Об утверждении форм учетной документации в области здравоохранения»;</a:t>
          </a:r>
        </a:p>
      </dgm:t>
    </dgm:pt>
    <dgm:pt modelId="{0D1CDC62-5E40-4B7C-8BEA-850E9F69C09D}" type="parTrans" cxnId="{CE62D5EF-42E0-4FC0-BD20-154459BFA2DA}">
      <dgm:prSet/>
      <dgm:spPr/>
      <dgm:t>
        <a:bodyPr/>
        <a:lstStyle/>
        <a:p>
          <a:endParaRPr lang="ru-RU"/>
        </a:p>
      </dgm:t>
    </dgm:pt>
    <dgm:pt modelId="{D5D9F274-5A4F-461A-BEB3-21C2FA49DC82}" type="sibTrans" cxnId="{CE62D5EF-42E0-4FC0-BD20-154459BFA2DA}">
      <dgm:prSet/>
      <dgm:spPr/>
      <dgm:t>
        <a:bodyPr/>
        <a:lstStyle/>
        <a:p>
          <a:endParaRPr lang="ru-RU"/>
        </a:p>
      </dgm:t>
    </dgm:pt>
    <dgm:pt modelId="{37483E86-F647-4464-BAEF-90E44C96CC5C}" type="pres">
      <dgm:prSet presAssocID="{0865703F-9E69-498C-862A-86F3FEA13B8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13C11E-03FD-4CF2-B610-B598AC99C2C2}" type="pres">
      <dgm:prSet presAssocID="{C8FA1875-EFF1-4047-9CCA-35654C2E3F76}" presName="thickLine" presStyleLbl="alignNode1" presStyleIdx="0" presStyleCnt="8"/>
      <dgm:spPr/>
    </dgm:pt>
    <dgm:pt modelId="{873F4A2F-CADB-4F4A-AB77-ACC8EC347971}" type="pres">
      <dgm:prSet presAssocID="{C8FA1875-EFF1-4047-9CCA-35654C2E3F76}" presName="horz1" presStyleCnt="0"/>
      <dgm:spPr/>
    </dgm:pt>
    <dgm:pt modelId="{A0C0FE01-BEEE-4D39-9462-76755B6A1451}" type="pres">
      <dgm:prSet presAssocID="{C8FA1875-EFF1-4047-9CCA-35654C2E3F76}" presName="tx1" presStyleLbl="revTx" presStyleIdx="0" presStyleCnt="8"/>
      <dgm:spPr/>
      <dgm:t>
        <a:bodyPr/>
        <a:lstStyle/>
        <a:p>
          <a:endParaRPr lang="ru-RU"/>
        </a:p>
      </dgm:t>
    </dgm:pt>
    <dgm:pt modelId="{D604A5B0-B6BE-4339-8495-CF80E73167BA}" type="pres">
      <dgm:prSet presAssocID="{C8FA1875-EFF1-4047-9CCA-35654C2E3F76}" presName="vert1" presStyleCnt="0"/>
      <dgm:spPr/>
    </dgm:pt>
    <dgm:pt modelId="{7CEEE29B-7DE1-42C3-97D0-C2AA0B1F5C25}" type="pres">
      <dgm:prSet presAssocID="{4805C3D5-61E1-4AEF-9006-478D0C91E955}" presName="thickLine" presStyleLbl="alignNode1" presStyleIdx="1" presStyleCnt="8"/>
      <dgm:spPr/>
    </dgm:pt>
    <dgm:pt modelId="{488CE2DB-335D-4249-BDF6-EACFCA6BD589}" type="pres">
      <dgm:prSet presAssocID="{4805C3D5-61E1-4AEF-9006-478D0C91E955}" presName="horz1" presStyleCnt="0"/>
      <dgm:spPr/>
    </dgm:pt>
    <dgm:pt modelId="{36074214-C441-431D-A36A-4E3B80396FA1}" type="pres">
      <dgm:prSet presAssocID="{4805C3D5-61E1-4AEF-9006-478D0C91E955}" presName="tx1" presStyleLbl="revTx" presStyleIdx="1" presStyleCnt="8"/>
      <dgm:spPr/>
      <dgm:t>
        <a:bodyPr/>
        <a:lstStyle/>
        <a:p>
          <a:endParaRPr lang="ru-RU"/>
        </a:p>
      </dgm:t>
    </dgm:pt>
    <dgm:pt modelId="{72317752-A5AF-41F0-AE34-A07B7F52F98A}" type="pres">
      <dgm:prSet presAssocID="{4805C3D5-61E1-4AEF-9006-478D0C91E955}" presName="vert1" presStyleCnt="0"/>
      <dgm:spPr/>
    </dgm:pt>
    <dgm:pt modelId="{E8BDEFA7-C484-4EBA-96A4-0B9DCFE5BAFA}" type="pres">
      <dgm:prSet presAssocID="{3BFA9632-EA7E-42E0-9F27-F56D322FEC74}" presName="thickLine" presStyleLbl="alignNode1" presStyleIdx="2" presStyleCnt="8"/>
      <dgm:spPr/>
    </dgm:pt>
    <dgm:pt modelId="{E691963C-D466-406B-ABB3-F86F9296FB55}" type="pres">
      <dgm:prSet presAssocID="{3BFA9632-EA7E-42E0-9F27-F56D322FEC74}" presName="horz1" presStyleCnt="0"/>
      <dgm:spPr/>
    </dgm:pt>
    <dgm:pt modelId="{94040EEE-4602-44B5-9D45-5818A5DECAE2}" type="pres">
      <dgm:prSet presAssocID="{3BFA9632-EA7E-42E0-9F27-F56D322FEC74}" presName="tx1" presStyleLbl="revTx" presStyleIdx="2" presStyleCnt="8"/>
      <dgm:spPr/>
      <dgm:t>
        <a:bodyPr/>
        <a:lstStyle/>
        <a:p>
          <a:endParaRPr lang="ru-RU"/>
        </a:p>
      </dgm:t>
    </dgm:pt>
    <dgm:pt modelId="{A0D64852-3A2B-4A5A-8FB5-6470546F9BCA}" type="pres">
      <dgm:prSet presAssocID="{3BFA9632-EA7E-42E0-9F27-F56D322FEC74}" presName="vert1" presStyleCnt="0"/>
      <dgm:spPr/>
    </dgm:pt>
    <dgm:pt modelId="{C7D06F2A-70BA-409F-B832-87B16F123D4C}" type="pres">
      <dgm:prSet presAssocID="{E3EB5CD6-B6C1-4581-B8E1-0C129C9459D3}" presName="thickLine" presStyleLbl="alignNode1" presStyleIdx="3" presStyleCnt="8"/>
      <dgm:spPr/>
    </dgm:pt>
    <dgm:pt modelId="{39302288-FA74-445C-A9BC-BF8A971FF84E}" type="pres">
      <dgm:prSet presAssocID="{E3EB5CD6-B6C1-4581-B8E1-0C129C9459D3}" presName="horz1" presStyleCnt="0"/>
      <dgm:spPr/>
    </dgm:pt>
    <dgm:pt modelId="{2671B5E3-86E8-4C1A-95A1-109BDBAB2CCA}" type="pres">
      <dgm:prSet presAssocID="{E3EB5CD6-B6C1-4581-B8E1-0C129C9459D3}" presName="tx1" presStyleLbl="revTx" presStyleIdx="3" presStyleCnt="8"/>
      <dgm:spPr/>
      <dgm:t>
        <a:bodyPr/>
        <a:lstStyle/>
        <a:p>
          <a:endParaRPr lang="ru-RU"/>
        </a:p>
      </dgm:t>
    </dgm:pt>
    <dgm:pt modelId="{470E5FDA-DB1F-4B03-8A90-822C99AE383F}" type="pres">
      <dgm:prSet presAssocID="{E3EB5CD6-B6C1-4581-B8E1-0C129C9459D3}" presName="vert1" presStyleCnt="0"/>
      <dgm:spPr/>
    </dgm:pt>
    <dgm:pt modelId="{04E86DC5-B09A-40DB-BDAD-994EF3AC0169}" type="pres">
      <dgm:prSet presAssocID="{89B0A8AB-3D47-49DB-9A37-92BB029FB0E4}" presName="thickLine" presStyleLbl="alignNode1" presStyleIdx="4" presStyleCnt="8"/>
      <dgm:spPr/>
    </dgm:pt>
    <dgm:pt modelId="{60478C7F-D3B3-442D-922B-5B63AE3B9530}" type="pres">
      <dgm:prSet presAssocID="{89B0A8AB-3D47-49DB-9A37-92BB029FB0E4}" presName="horz1" presStyleCnt="0"/>
      <dgm:spPr/>
    </dgm:pt>
    <dgm:pt modelId="{217D983C-1700-4526-95B5-1F6602A14F3F}" type="pres">
      <dgm:prSet presAssocID="{89B0A8AB-3D47-49DB-9A37-92BB029FB0E4}" presName="tx1" presStyleLbl="revTx" presStyleIdx="4" presStyleCnt="8"/>
      <dgm:spPr/>
      <dgm:t>
        <a:bodyPr/>
        <a:lstStyle/>
        <a:p>
          <a:endParaRPr lang="ru-RU"/>
        </a:p>
      </dgm:t>
    </dgm:pt>
    <dgm:pt modelId="{75EB0D9C-3DA7-4B23-ABBB-D97E061C7DFE}" type="pres">
      <dgm:prSet presAssocID="{89B0A8AB-3D47-49DB-9A37-92BB029FB0E4}" presName="vert1" presStyleCnt="0"/>
      <dgm:spPr/>
    </dgm:pt>
    <dgm:pt modelId="{BC091570-ECD7-412A-99A0-BA307CA9F3CC}" type="pres">
      <dgm:prSet presAssocID="{0C25A013-F3FB-4284-A019-21C6E6474DEB}" presName="thickLine" presStyleLbl="alignNode1" presStyleIdx="5" presStyleCnt="8"/>
      <dgm:spPr/>
    </dgm:pt>
    <dgm:pt modelId="{4257393C-EC7E-4FC7-80BE-B7AC79F8F580}" type="pres">
      <dgm:prSet presAssocID="{0C25A013-F3FB-4284-A019-21C6E6474DEB}" presName="horz1" presStyleCnt="0"/>
      <dgm:spPr/>
    </dgm:pt>
    <dgm:pt modelId="{4E800637-683D-4F9D-A0C3-E31266F8438F}" type="pres">
      <dgm:prSet presAssocID="{0C25A013-F3FB-4284-A019-21C6E6474DEB}" presName="tx1" presStyleLbl="revTx" presStyleIdx="5" presStyleCnt="8"/>
      <dgm:spPr/>
      <dgm:t>
        <a:bodyPr/>
        <a:lstStyle/>
        <a:p>
          <a:endParaRPr lang="ru-RU"/>
        </a:p>
      </dgm:t>
    </dgm:pt>
    <dgm:pt modelId="{91564879-A0A9-4A2C-89FD-012A514BA1A9}" type="pres">
      <dgm:prSet presAssocID="{0C25A013-F3FB-4284-A019-21C6E6474DEB}" presName="vert1" presStyleCnt="0"/>
      <dgm:spPr/>
    </dgm:pt>
    <dgm:pt modelId="{DFD1AE6B-871D-410D-BEAD-8DDDF48DFA0A}" type="pres">
      <dgm:prSet presAssocID="{9A2ED834-69F5-4864-A7D3-54303BDE5255}" presName="thickLine" presStyleLbl="alignNode1" presStyleIdx="6" presStyleCnt="8"/>
      <dgm:spPr/>
    </dgm:pt>
    <dgm:pt modelId="{BD2E917D-756A-418A-823E-C6652C5C73E2}" type="pres">
      <dgm:prSet presAssocID="{9A2ED834-69F5-4864-A7D3-54303BDE5255}" presName="horz1" presStyleCnt="0"/>
      <dgm:spPr/>
    </dgm:pt>
    <dgm:pt modelId="{26AAD421-5D03-420E-911B-27D93FF93AA0}" type="pres">
      <dgm:prSet presAssocID="{9A2ED834-69F5-4864-A7D3-54303BDE5255}" presName="tx1" presStyleLbl="revTx" presStyleIdx="6" presStyleCnt="8"/>
      <dgm:spPr/>
      <dgm:t>
        <a:bodyPr/>
        <a:lstStyle/>
        <a:p>
          <a:endParaRPr lang="ru-RU"/>
        </a:p>
      </dgm:t>
    </dgm:pt>
    <dgm:pt modelId="{34C4E544-485F-4F87-A272-F45A89C99AFE}" type="pres">
      <dgm:prSet presAssocID="{9A2ED834-69F5-4864-A7D3-54303BDE5255}" presName="vert1" presStyleCnt="0"/>
      <dgm:spPr/>
    </dgm:pt>
    <dgm:pt modelId="{EEA0603F-8EE9-4A09-A7AB-CA5D82CB7790}" type="pres">
      <dgm:prSet presAssocID="{7161B109-00B3-4513-BF5D-3D9E23F1A3A4}" presName="thickLine" presStyleLbl="alignNode1" presStyleIdx="7" presStyleCnt="8"/>
      <dgm:spPr/>
    </dgm:pt>
    <dgm:pt modelId="{6BADC68B-04D8-4FD1-A977-F9452D5DE21A}" type="pres">
      <dgm:prSet presAssocID="{7161B109-00B3-4513-BF5D-3D9E23F1A3A4}" presName="horz1" presStyleCnt="0"/>
      <dgm:spPr/>
    </dgm:pt>
    <dgm:pt modelId="{CE42B3DC-38E7-472D-90EA-D3A922ED2C36}" type="pres">
      <dgm:prSet presAssocID="{7161B109-00B3-4513-BF5D-3D9E23F1A3A4}" presName="tx1" presStyleLbl="revTx" presStyleIdx="7" presStyleCnt="8"/>
      <dgm:spPr/>
      <dgm:t>
        <a:bodyPr/>
        <a:lstStyle/>
        <a:p>
          <a:endParaRPr lang="ru-RU"/>
        </a:p>
      </dgm:t>
    </dgm:pt>
    <dgm:pt modelId="{E302FCAB-AE0D-47A7-85B8-92EF6E778E06}" type="pres">
      <dgm:prSet presAssocID="{7161B109-00B3-4513-BF5D-3D9E23F1A3A4}" presName="vert1" presStyleCnt="0"/>
      <dgm:spPr/>
    </dgm:pt>
  </dgm:ptLst>
  <dgm:cxnLst>
    <dgm:cxn modelId="{99D3E215-2D5B-4CE0-8230-B73F8AD2120E}" srcId="{0865703F-9E69-498C-862A-86F3FEA13B8F}" destId="{C8FA1875-EFF1-4047-9CCA-35654C2E3F76}" srcOrd="0" destOrd="0" parTransId="{61BF06B7-DA04-49F0-B171-259428701373}" sibTransId="{4C5BF535-DBD2-4B08-9B06-69A0B07012A9}"/>
    <dgm:cxn modelId="{F3669094-842E-42C7-98DD-32A897E96A6C}" type="presOf" srcId="{9A2ED834-69F5-4864-A7D3-54303BDE5255}" destId="{26AAD421-5D03-420E-911B-27D93FF93AA0}" srcOrd="0" destOrd="0" presId="urn:microsoft.com/office/officeart/2008/layout/LinedList"/>
    <dgm:cxn modelId="{B1864D10-1454-4791-9AD6-431AA416FE92}" type="presOf" srcId="{4805C3D5-61E1-4AEF-9006-478D0C91E955}" destId="{36074214-C441-431D-A36A-4E3B80396FA1}" srcOrd="0" destOrd="0" presId="urn:microsoft.com/office/officeart/2008/layout/LinedList"/>
    <dgm:cxn modelId="{C4F5E8E5-C0F5-42D6-850F-16DAEF4DA348}" srcId="{0865703F-9E69-498C-862A-86F3FEA13B8F}" destId="{0C25A013-F3FB-4284-A019-21C6E6474DEB}" srcOrd="5" destOrd="0" parTransId="{14B378A4-624F-4653-BB94-9D127FB04EF5}" sibTransId="{5E3C2BA4-3903-4551-B646-D244A7A60036}"/>
    <dgm:cxn modelId="{75673EC8-5D5C-4029-BA06-E78CB01BA316}" type="presOf" srcId="{E3EB5CD6-B6C1-4581-B8E1-0C129C9459D3}" destId="{2671B5E3-86E8-4C1A-95A1-109BDBAB2CCA}" srcOrd="0" destOrd="0" presId="urn:microsoft.com/office/officeart/2008/layout/LinedList"/>
    <dgm:cxn modelId="{D85DFE07-575E-464B-A964-DF41729EF6AF}" type="presOf" srcId="{0865703F-9E69-498C-862A-86F3FEA13B8F}" destId="{37483E86-F647-4464-BAEF-90E44C96CC5C}" srcOrd="0" destOrd="0" presId="urn:microsoft.com/office/officeart/2008/layout/LinedList"/>
    <dgm:cxn modelId="{D2B21A79-FDE7-4238-947E-0017F1431974}" type="presOf" srcId="{C8FA1875-EFF1-4047-9CCA-35654C2E3F76}" destId="{A0C0FE01-BEEE-4D39-9462-76755B6A1451}" srcOrd="0" destOrd="0" presId="urn:microsoft.com/office/officeart/2008/layout/LinedList"/>
    <dgm:cxn modelId="{8D051759-5E59-46FC-B607-E6DBA903FD26}" type="presOf" srcId="{89B0A8AB-3D47-49DB-9A37-92BB029FB0E4}" destId="{217D983C-1700-4526-95B5-1F6602A14F3F}" srcOrd="0" destOrd="0" presId="urn:microsoft.com/office/officeart/2008/layout/LinedList"/>
    <dgm:cxn modelId="{78FCEE3B-8365-49BD-90C2-0696F79710A6}" srcId="{0865703F-9E69-498C-862A-86F3FEA13B8F}" destId="{9A2ED834-69F5-4864-A7D3-54303BDE5255}" srcOrd="6" destOrd="0" parTransId="{E5DAC475-BABA-4310-8A13-72AF3165370D}" sibTransId="{062BA305-BB93-4445-B3E1-848BE3930CC0}"/>
    <dgm:cxn modelId="{7FD71479-C6D5-4430-B350-8A7399F7559C}" type="presOf" srcId="{3BFA9632-EA7E-42E0-9F27-F56D322FEC74}" destId="{94040EEE-4602-44B5-9D45-5818A5DECAE2}" srcOrd="0" destOrd="0" presId="urn:microsoft.com/office/officeart/2008/layout/LinedList"/>
    <dgm:cxn modelId="{B494ED84-9310-41DB-9363-B2A6CECFDC35}" srcId="{0865703F-9E69-498C-862A-86F3FEA13B8F}" destId="{E3EB5CD6-B6C1-4581-B8E1-0C129C9459D3}" srcOrd="3" destOrd="0" parTransId="{2A21403C-CFF1-41FF-BB1B-3C3C3499AD92}" sibTransId="{B46F6AC5-FE0E-4AB5-A0B3-0BE244BFFA07}"/>
    <dgm:cxn modelId="{34683F79-4AA2-47E7-9AFC-A38DA00815FB}" srcId="{0865703F-9E69-498C-862A-86F3FEA13B8F}" destId="{89B0A8AB-3D47-49DB-9A37-92BB029FB0E4}" srcOrd="4" destOrd="0" parTransId="{F177DBF0-5E2C-4BC9-9A07-2A2D8A93EF7C}" sibTransId="{70785194-BF33-4D5F-9F5F-7FB88F735FC3}"/>
    <dgm:cxn modelId="{CE62D5EF-42E0-4FC0-BD20-154459BFA2DA}" srcId="{0865703F-9E69-498C-862A-86F3FEA13B8F}" destId="{7161B109-00B3-4513-BF5D-3D9E23F1A3A4}" srcOrd="7" destOrd="0" parTransId="{0D1CDC62-5E40-4B7C-8BEA-850E9F69C09D}" sibTransId="{D5D9F274-5A4F-461A-BEB3-21C2FA49DC82}"/>
    <dgm:cxn modelId="{EEC77550-FFB1-4CB3-B7B2-628714C1DD4E}" srcId="{0865703F-9E69-498C-862A-86F3FEA13B8F}" destId="{3BFA9632-EA7E-42E0-9F27-F56D322FEC74}" srcOrd="2" destOrd="0" parTransId="{8CF70DCB-C395-4876-91C9-E0685E9FD4D3}" sibTransId="{6F019A4E-8B82-4529-B5C4-F7D949312D28}"/>
    <dgm:cxn modelId="{6D6CD9CB-FE14-45D0-A98D-7E9BBE44A11B}" type="presOf" srcId="{0C25A013-F3FB-4284-A019-21C6E6474DEB}" destId="{4E800637-683D-4F9D-A0C3-E31266F8438F}" srcOrd="0" destOrd="0" presId="urn:microsoft.com/office/officeart/2008/layout/LinedList"/>
    <dgm:cxn modelId="{5506D011-46B3-4E6A-8AB4-7722029FC739}" srcId="{0865703F-9E69-498C-862A-86F3FEA13B8F}" destId="{4805C3D5-61E1-4AEF-9006-478D0C91E955}" srcOrd="1" destOrd="0" parTransId="{A21CA226-9FF9-4CC4-8C00-C4FD7C29214E}" sibTransId="{D7DBB078-2D1E-47B4-A149-B922875688C9}"/>
    <dgm:cxn modelId="{DB545355-855F-41E1-B272-091AE1915687}" type="presOf" srcId="{7161B109-00B3-4513-BF5D-3D9E23F1A3A4}" destId="{CE42B3DC-38E7-472D-90EA-D3A922ED2C36}" srcOrd="0" destOrd="0" presId="urn:microsoft.com/office/officeart/2008/layout/LinedList"/>
    <dgm:cxn modelId="{06EEF9C0-5AFE-4EB0-B775-0BB8297E1274}" type="presParOf" srcId="{37483E86-F647-4464-BAEF-90E44C96CC5C}" destId="{0D13C11E-03FD-4CF2-B610-B598AC99C2C2}" srcOrd="0" destOrd="0" presId="urn:microsoft.com/office/officeart/2008/layout/LinedList"/>
    <dgm:cxn modelId="{1FD86937-51C3-42CA-96A9-533BAC181592}" type="presParOf" srcId="{37483E86-F647-4464-BAEF-90E44C96CC5C}" destId="{873F4A2F-CADB-4F4A-AB77-ACC8EC347971}" srcOrd="1" destOrd="0" presId="urn:microsoft.com/office/officeart/2008/layout/LinedList"/>
    <dgm:cxn modelId="{7596F036-74EC-4B74-81F8-03C29125A761}" type="presParOf" srcId="{873F4A2F-CADB-4F4A-AB77-ACC8EC347971}" destId="{A0C0FE01-BEEE-4D39-9462-76755B6A1451}" srcOrd="0" destOrd="0" presId="urn:microsoft.com/office/officeart/2008/layout/LinedList"/>
    <dgm:cxn modelId="{AED6EA54-AECB-4EE5-9404-8981BE2C4A12}" type="presParOf" srcId="{873F4A2F-CADB-4F4A-AB77-ACC8EC347971}" destId="{D604A5B0-B6BE-4339-8495-CF80E73167BA}" srcOrd="1" destOrd="0" presId="urn:microsoft.com/office/officeart/2008/layout/LinedList"/>
    <dgm:cxn modelId="{B1FD7C77-0E05-4989-964C-3C1128512EEC}" type="presParOf" srcId="{37483E86-F647-4464-BAEF-90E44C96CC5C}" destId="{7CEEE29B-7DE1-42C3-97D0-C2AA0B1F5C25}" srcOrd="2" destOrd="0" presId="urn:microsoft.com/office/officeart/2008/layout/LinedList"/>
    <dgm:cxn modelId="{EA1B779A-045C-49F6-B85F-1EEA29F4D171}" type="presParOf" srcId="{37483E86-F647-4464-BAEF-90E44C96CC5C}" destId="{488CE2DB-335D-4249-BDF6-EACFCA6BD589}" srcOrd="3" destOrd="0" presId="urn:microsoft.com/office/officeart/2008/layout/LinedList"/>
    <dgm:cxn modelId="{10F20E85-B54F-4197-A326-FDE6059AC869}" type="presParOf" srcId="{488CE2DB-335D-4249-BDF6-EACFCA6BD589}" destId="{36074214-C441-431D-A36A-4E3B80396FA1}" srcOrd="0" destOrd="0" presId="urn:microsoft.com/office/officeart/2008/layout/LinedList"/>
    <dgm:cxn modelId="{D3C1ECB1-A367-4FA5-88A7-99D482EAD8C3}" type="presParOf" srcId="{488CE2DB-335D-4249-BDF6-EACFCA6BD589}" destId="{72317752-A5AF-41F0-AE34-A07B7F52F98A}" srcOrd="1" destOrd="0" presId="urn:microsoft.com/office/officeart/2008/layout/LinedList"/>
    <dgm:cxn modelId="{DA4A441F-5470-4EC4-9F56-D02ED4625F74}" type="presParOf" srcId="{37483E86-F647-4464-BAEF-90E44C96CC5C}" destId="{E8BDEFA7-C484-4EBA-96A4-0B9DCFE5BAFA}" srcOrd="4" destOrd="0" presId="urn:microsoft.com/office/officeart/2008/layout/LinedList"/>
    <dgm:cxn modelId="{4BC0C6F9-72AF-4FCB-AB44-E7E9D40A70D8}" type="presParOf" srcId="{37483E86-F647-4464-BAEF-90E44C96CC5C}" destId="{E691963C-D466-406B-ABB3-F86F9296FB55}" srcOrd="5" destOrd="0" presId="urn:microsoft.com/office/officeart/2008/layout/LinedList"/>
    <dgm:cxn modelId="{E2B09074-F8D2-4506-B53E-0606F607BC10}" type="presParOf" srcId="{E691963C-D466-406B-ABB3-F86F9296FB55}" destId="{94040EEE-4602-44B5-9D45-5818A5DECAE2}" srcOrd="0" destOrd="0" presId="urn:microsoft.com/office/officeart/2008/layout/LinedList"/>
    <dgm:cxn modelId="{6FB6B5D1-954A-4DE6-AACE-47DB374FDDFB}" type="presParOf" srcId="{E691963C-D466-406B-ABB3-F86F9296FB55}" destId="{A0D64852-3A2B-4A5A-8FB5-6470546F9BCA}" srcOrd="1" destOrd="0" presId="urn:microsoft.com/office/officeart/2008/layout/LinedList"/>
    <dgm:cxn modelId="{47B85F4C-0EAF-485A-930F-812A91DB5753}" type="presParOf" srcId="{37483E86-F647-4464-BAEF-90E44C96CC5C}" destId="{C7D06F2A-70BA-409F-B832-87B16F123D4C}" srcOrd="6" destOrd="0" presId="urn:microsoft.com/office/officeart/2008/layout/LinedList"/>
    <dgm:cxn modelId="{BCE07C81-CBD3-4FAC-BBA7-DAB1003CC604}" type="presParOf" srcId="{37483E86-F647-4464-BAEF-90E44C96CC5C}" destId="{39302288-FA74-445C-A9BC-BF8A971FF84E}" srcOrd="7" destOrd="0" presId="urn:microsoft.com/office/officeart/2008/layout/LinedList"/>
    <dgm:cxn modelId="{9F345E1E-3EE2-495D-BC58-B51A8D248F4F}" type="presParOf" srcId="{39302288-FA74-445C-A9BC-BF8A971FF84E}" destId="{2671B5E3-86E8-4C1A-95A1-109BDBAB2CCA}" srcOrd="0" destOrd="0" presId="urn:microsoft.com/office/officeart/2008/layout/LinedList"/>
    <dgm:cxn modelId="{753A6ACE-9667-48DA-A6F7-3A30D07B9EC8}" type="presParOf" srcId="{39302288-FA74-445C-A9BC-BF8A971FF84E}" destId="{470E5FDA-DB1F-4B03-8A90-822C99AE383F}" srcOrd="1" destOrd="0" presId="urn:microsoft.com/office/officeart/2008/layout/LinedList"/>
    <dgm:cxn modelId="{9C925CCC-67B3-4B9E-8E13-4FD23DD95583}" type="presParOf" srcId="{37483E86-F647-4464-BAEF-90E44C96CC5C}" destId="{04E86DC5-B09A-40DB-BDAD-994EF3AC0169}" srcOrd="8" destOrd="0" presId="urn:microsoft.com/office/officeart/2008/layout/LinedList"/>
    <dgm:cxn modelId="{1F73441A-D5EC-4F1E-A0AC-E3BB770C8335}" type="presParOf" srcId="{37483E86-F647-4464-BAEF-90E44C96CC5C}" destId="{60478C7F-D3B3-442D-922B-5B63AE3B9530}" srcOrd="9" destOrd="0" presId="urn:microsoft.com/office/officeart/2008/layout/LinedList"/>
    <dgm:cxn modelId="{9F38E8DA-7B1A-4EE0-8964-2BC02F369F13}" type="presParOf" srcId="{60478C7F-D3B3-442D-922B-5B63AE3B9530}" destId="{217D983C-1700-4526-95B5-1F6602A14F3F}" srcOrd="0" destOrd="0" presId="urn:microsoft.com/office/officeart/2008/layout/LinedList"/>
    <dgm:cxn modelId="{E25B06E5-3BED-4161-B07B-ADED392EEA36}" type="presParOf" srcId="{60478C7F-D3B3-442D-922B-5B63AE3B9530}" destId="{75EB0D9C-3DA7-4B23-ABBB-D97E061C7DFE}" srcOrd="1" destOrd="0" presId="urn:microsoft.com/office/officeart/2008/layout/LinedList"/>
    <dgm:cxn modelId="{EBB5D506-380A-4D9B-BE16-E447AC4EA32D}" type="presParOf" srcId="{37483E86-F647-4464-BAEF-90E44C96CC5C}" destId="{BC091570-ECD7-412A-99A0-BA307CA9F3CC}" srcOrd="10" destOrd="0" presId="urn:microsoft.com/office/officeart/2008/layout/LinedList"/>
    <dgm:cxn modelId="{9E5A2CD7-79E8-4297-A5E0-C29BB49EA8F0}" type="presParOf" srcId="{37483E86-F647-4464-BAEF-90E44C96CC5C}" destId="{4257393C-EC7E-4FC7-80BE-B7AC79F8F580}" srcOrd="11" destOrd="0" presId="urn:microsoft.com/office/officeart/2008/layout/LinedList"/>
    <dgm:cxn modelId="{340CF9C8-0461-40C4-9DCE-ACA266AFDD46}" type="presParOf" srcId="{4257393C-EC7E-4FC7-80BE-B7AC79F8F580}" destId="{4E800637-683D-4F9D-A0C3-E31266F8438F}" srcOrd="0" destOrd="0" presId="urn:microsoft.com/office/officeart/2008/layout/LinedList"/>
    <dgm:cxn modelId="{09F942CC-62D4-44A4-8925-FD080EA5B86C}" type="presParOf" srcId="{4257393C-EC7E-4FC7-80BE-B7AC79F8F580}" destId="{91564879-A0A9-4A2C-89FD-012A514BA1A9}" srcOrd="1" destOrd="0" presId="urn:microsoft.com/office/officeart/2008/layout/LinedList"/>
    <dgm:cxn modelId="{369D5206-A601-445E-B818-CB49A32E7828}" type="presParOf" srcId="{37483E86-F647-4464-BAEF-90E44C96CC5C}" destId="{DFD1AE6B-871D-410D-BEAD-8DDDF48DFA0A}" srcOrd="12" destOrd="0" presId="urn:microsoft.com/office/officeart/2008/layout/LinedList"/>
    <dgm:cxn modelId="{B1DED7BD-B380-495F-B6A1-04A5DBC92290}" type="presParOf" srcId="{37483E86-F647-4464-BAEF-90E44C96CC5C}" destId="{BD2E917D-756A-418A-823E-C6652C5C73E2}" srcOrd="13" destOrd="0" presId="urn:microsoft.com/office/officeart/2008/layout/LinedList"/>
    <dgm:cxn modelId="{26A056CC-95D2-4010-A8E3-6E5304F4DDEF}" type="presParOf" srcId="{BD2E917D-756A-418A-823E-C6652C5C73E2}" destId="{26AAD421-5D03-420E-911B-27D93FF93AA0}" srcOrd="0" destOrd="0" presId="urn:microsoft.com/office/officeart/2008/layout/LinedList"/>
    <dgm:cxn modelId="{3E3E0259-F785-4503-90BD-01564E95DF97}" type="presParOf" srcId="{BD2E917D-756A-418A-823E-C6652C5C73E2}" destId="{34C4E544-485F-4F87-A272-F45A89C99AFE}" srcOrd="1" destOrd="0" presId="urn:microsoft.com/office/officeart/2008/layout/LinedList"/>
    <dgm:cxn modelId="{23D04AF5-4583-40BE-A32E-BCCE112C6EE5}" type="presParOf" srcId="{37483E86-F647-4464-BAEF-90E44C96CC5C}" destId="{EEA0603F-8EE9-4A09-A7AB-CA5D82CB7790}" srcOrd="14" destOrd="0" presId="urn:microsoft.com/office/officeart/2008/layout/LinedList"/>
    <dgm:cxn modelId="{B8415B4E-5258-4AAE-9A79-9D2B69844C54}" type="presParOf" srcId="{37483E86-F647-4464-BAEF-90E44C96CC5C}" destId="{6BADC68B-04D8-4FD1-A977-F9452D5DE21A}" srcOrd="15" destOrd="0" presId="urn:microsoft.com/office/officeart/2008/layout/LinedList"/>
    <dgm:cxn modelId="{FEAA337C-C15D-4B93-B245-575EB6126D87}" type="presParOf" srcId="{6BADC68B-04D8-4FD1-A977-F9452D5DE21A}" destId="{CE42B3DC-38E7-472D-90EA-D3A922ED2C36}" srcOrd="0" destOrd="0" presId="urn:microsoft.com/office/officeart/2008/layout/LinedList"/>
    <dgm:cxn modelId="{59A3688A-0C2D-4A2B-B898-ECE084DA061D}" type="presParOf" srcId="{6BADC68B-04D8-4FD1-A977-F9452D5DE21A}" destId="{E302FCAB-AE0D-47A7-85B8-92EF6E778E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2FA0B-64B0-4B92-91E6-4902F61AA4D1}">
      <dsp:nvSpPr>
        <dsp:cNvPr id="0" name=""/>
        <dsp:cNvSpPr/>
      </dsp:nvSpPr>
      <dsp:spPr>
        <a:xfrm>
          <a:off x="2013365" y="82116"/>
          <a:ext cx="1306125" cy="1306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747C2-10B8-4852-B229-C9401A3CA1E7}">
      <dsp:nvSpPr>
        <dsp:cNvPr id="0" name=""/>
        <dsp:cNvSpPr/>
      </dsp:nvSpPr>
      <dsp:spPr>
        <a:xfrm>
          <a:off x="750240" y="1750314"/>
          <a:ext cx="3832373" cy="74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сведений с Центра психического здоровья «Психиатрия»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0240" y="1750314"/>
        <a:ext cx="3832373" cy="745399"/>
      </dsp:txXfrm>
    </dsp:sp>
    <dsp:sp modelId="{37F56F6A-AA32-4E78-967F-CAD3EE5E33F6}">
      <dsp:nvSpPr>
        <dsp:cNvPr id="0" name=""/>
        <dsp:cNvSpPr/>
      </dsp:nvSpPr>
      <dsp:spPr>
        <a:xfrm>
          <a:off x="6809093" y="82116"/>
          <a:ext cx="1306125" cy="1306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5820D-860A-4677-8FBD-1BD34334262D}">
      <dsp:nvSpPr>
        <dsp:cNvPr id="0" name=""/>
        <dsp:cNvSpPr/>
      </dsp:nvSpPr>
      <dsp:spPr>
        <a:xfrm>
          <a:off x="5090551" y="1750314"/>
          <a:ext cx="4743207" cy="74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сведений с Центра психического здоровья «Наркология»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0551" y="1750314"/>
        <a:ext cx="4743207" cy="745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7E215-4C22-435A-A510-B760395948B2}">
      <dsp:nvSpPr>
        <dsp:cNvPr id="0" name=""/>
        <dsp:cNvSpPr/>
      </dsp:nvSpPr>
      <dsp:spPr>
        <a:xfrm>
          <a:off x="3080" y="759964"/>
          <a:ext cx="2887357" cy="14436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Сектор самообслуживания 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connection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point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получения необходимых услуг онлайн </a:t>
          </a:r>
        </a:p>
      </dsp:txBody>
      <dsp:txXfrm>
        <a:off x="45364" y="802248"/>
        <a:ext cx="2802789" cy="1359110"/>
      </dsp:txXfrm>
    </dsp:sp>
    <dsp:sp modelId="{024F681C-082A-4D12-B606-52E9A6E0EA09}">
      <dsp:nvSpPr>
        <dsp:cNvPr id="0" name=""/>
        <dsp:cNvSpPr/>
      </dsp:nvSpPr>
      <dsp:spPr>
        <a:xfrm>
          <a:off x="3080" y="2420194"/>
          <a:ext cx="2887357" cy="14436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Справочный терминал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посредством которого каждый обратившийся гражданин может зайти на сайт ЦПЗ и получить  подробную </a:t>
          </a:r>
          <a:r>
            <a:rPr lang="ru-RU" sz="16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информацию и инструкции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45364" y="2462478"/>
        <a:ext cx="2802789" cy="1359110"/>
      </dsp:txXfrm>
    </dsp:sp>
    <dsp:sp modelId="{F1471F0B-1A78-4794-8478-0767AFB9E574}">
      <dsp:nvSpPr>
        <dsp:cNvPr id="0" name=""/>
        <dsp:cNvSpPr/>
      </dsp:nvSpPr>
      <dsp:spPr>
        <a:xfrm rot="18289469">
          <a:off x="2456689" y="2291242"/>
          <a:ext cx="2022438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2022438" y="206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17348" y="2261357"/>
        <a:ext cx="101121" cy="101121"/>
      </dsp:txXfrm>
    </dsp:sp>
    <dsp:sp modelId="{06FE2492-11EF-474E-B00E-38F74ED15E48}">
      <dsp:nvSpPr>
        <dsp:cNvPr id="0" name=""/>
        <dsp:cNvSpPr/>
      </dsp:nvSpPr>
      <dsp:spPr>
        <a:xfrm>
          <a:off x="4045380" y="759964"/>
          <a:ext cx="2887357" cy="14436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способах получения государственных услуг в электронном формате</a:t>
          </a:r>
        </a:p>
      </dsp:txBody>
      <dsp:txXfrm>
        <a:off x="4087664" y="802248"/>
        <a:ext cx="2802789" cy="1359110"/>
      </dsp:txXfrm>
    </dsp:sp>
    <dsp:sp modelId="{3180A20B-8AB4-4F4B-9116-685F4C84CB9D}">
      <dsp:nvSpPr>
        <dsp:cNvPr id="0" name=""/>
        <dsp:cNvSpPr/>
      </dsp:nvSpPr>
      <dsp:spPr>
        <a:xfrm>
          <a:off x="2890437" y="3121357"/>
          <a:ext cx="1154942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154942" y="206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39035" y="3113160"/>
        <a:ext cx="57747" cy="57747"/>
      </dsp:txXfrm>
    </dsp:sp>
    <dsp:sp modelId="{537FBA53-1947-44A5-8409-1F291C1F4170}">
      <dsp:nvSpPr>
        <dsp:cNvPr id="0" name=""/>
        <dsp:cNvSpPr/>
      </dsp:nvSpPr>
      <dsp:spPr>
        <a:xfrm>
          <a:off x="4045380" y="2420194"/>
          <a:ext cx="2887357" cy="14436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функционировании мобильных приложений</a:t>
          </a:r>
        </a:p>
      </dsp:txBody>
      <dsp:txXfrm>
        <a:off x="4087664" y="2462478"/>
        <a:ext cx="2802789" cy="1359110"/>
      </dsp:txXfrm>
    </dsp:sp>
    <dsp:sp modelId="{B33A8021-5F85-4A7C-A0C6-AC39FEE6B774}">
      <dsp:nvSpPr>
        <dsp:cNvPr id="0" name=""/>
        <dsp:cNvSpPr/>
      </dsp:nvSpPr>
      <dsp:spPr>
        <a:xfrm rot="3310531">
          <a:off x="2456689" y="3951472"/>
          <a:ext cx="2022438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2022438" y="206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17348" y="3921588"/>
        <a:ext cx="101121" cy="101121"/>
      </dsp:txXfrm>
    </dsp:sp>
    <dsp:sp modelId="{BA36D209-765D-4B87-B5B1-D4D916EC061E}">
      <dsp:nvSpPr>
        <dsp:cNvPr id="0" name=""/>
        <dsp:cNvSpPr/>
      </dsp:nvSpPr>
      <dsp:spPr>
        <a:xfrm>
          <a:off x="4045380" y="4080425"/>
          <a:ext cx="2887357" cy="14436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возможностях портала </a:t>
          </a:r>
          <a:r>
            <a:rPr lang="ru-RU" sz="1600" kern="1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«Электронное правительство»</a:t>
          </a: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 мобильного приложения </a:t>
          </a:r>
          <a:r>
            <a:rPr lang="ru-RU" sz="1600" kern="1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«Цифровой агент»</a:t>
          </a:r>
          <a:endParaRPr lang="ru-RU" sz="16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7664" y="4122709"/>
        <a:ext cx="2802789" cy="1359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A1662-A1B3-45C2-BCE6-CB42F3E3D621}">
      <dsp:nvSpPr>
        <dsp:cNvPr id="0" name=""/>
        <dsp:cNvSpPr/>
      </dsp:nvSpPr>
      <dsp:spPr>
        <a:xfrm>
          <a:off x="1142455" y="1173255"/>
          <a:ext cx="1337358" cy="194864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1D1A5B-8396-41D6-AB32-B5B712A256F3}">
      <dsp:nvSpPr>
        <dsp:cNvPr id="0" name=""/>
        <dsp:cNvSpPr/>
      </dsp:nvSpPr>
      <dsp:spPr>
        <a:xfrm>
          <a:off x="30534" y="3214763"/>
          <a:ext cx="3617708" cy="134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подачи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электронного запроса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через портал в личный кабинет направляется уведомление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отчёт о принятии запроса с указанием даты и времени получения сведений. Через указанный промежуток времени в личном кабинете в разделе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«история получения услуг»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можно скачать документ о предоставленных сведениях.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34" y="3214763"/>
        <a:ext cx="3617708" cy="1342169"/>
      </dsp:txXfrm>
    </dsp:sp>
    <dsp:sp modelId="{1C6E38BF-CA01-4642-8D5A-EDD9CB7D2120}">
      <dsp:nvSpPr>
        <dsp:cNvPr id="0" name=""/>
        <dsp:cNvSpPr/>
      </dsp:nvSpPr>
      <dsp:spPr>
        <a:xfrm>
          <a:off x="4774514" y="1349015"/>
          <a:ext cx="2032500" cy="1245602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522B57-074B-48D5-8A75-926F559779A9}">
      <dsp:nvSpPr>
        <dsp:cNvPr id="0" name=""/>
        <dsp:cNvSpPr/>
      </dsp:nvSpPr>
      <dsp:spPr>
        <a:xfrm>
          <a:off x="3981910" y="3218116"/>
          <a:ext cx="3617708" cy="134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услуга может быть получена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услугополучателем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отношении себя, ребёнка, а также в отношении другого лица, после получения его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согласия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которое может быть предоставлено из кабинета пользователя на портале либо посредством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зарегистрированного на веб-портале абонентского номера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сотовой связи лица путем передачи одноразового пароля (1414 присылает проверочный код) или отправив короткое текстовое сообщение в качестве ответа на уведомление портала.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1910" y="3218116"/>
        <a:ext cx="3617708" cy="1342169"/>
      </dsp:txXfrm>
    </dsp:sp>
    <dsp:sp modelId="{A5E37F40-FE1C-403B-89D5-C83171C4E006}">
      <dsp:nvSpPr>
        <dsp:cNvPr id="0" name=""/>
        <dsp:cNvSpPr/>
      </dsp:nvSpPr>
      <dsp:spPr>
        <a:xfrm>
          <a:off x="9142506" y="1361764"/>
          <a:ext cx="1255778" cy="1194603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B76753-1F5C-45F2-BEC5-8B718716B740}">
      <dsp:nvSpPr>
        <dsp:cNvPr id="0" name=""/>
        <dsp:cNvSpPr/>
      </dsp:nvSpPr>
      <dsp:spPr>
        <a:xfrm>
          <a:off x="7961541" y="3205367"/>
          <a:ext cx="3617708" cy="134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Услугодатели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получают цифровые документы из сервиса цифровых документов через реализованную интеграцию при условии согласия владельца документа, предоставленного посредством зарегистрированного на веб-портале «электронного правительства» абонентского номера сотовой связи пользователя путем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передачи одноразового пароля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или путем отправления короткого текстового сообщения в качестве ответа на уведомление веб-портала.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1541" y="3205367"/>
        <a:ext cx="3617708" cy="1342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8B620-BBA6-4495-BF11-04E60B382198}">
      <dsp:nvSpPr>
        <dsp:cNvPr id="0" name=""/>
        <dsp:cNvSpPr/>
      </dsp:nvSpPr>
      <dsp:spPr>
        <a:xfrm>
          <a:off x="0" y="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2DB89-0174-4A1D-BA10-2762721C49E4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761253-68BF-4EE3-A003-E0A6A072CA98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ЭЦП (электронную цифровую подпись)</a:t>
          </a: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7397" y="2284"/>
        <a:ext cx="4926242" cy="1157919"/>
      </dsp:txXfrm>
    </dsp:sp>
    <dsp:sp modelId="{C24290A6-DCE4-4705-AB03-C61C94FB94EB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B805F-35AA-462C-9F82-26A05ED27B21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4EE77A-D2BB-4E55-821F-2F979C44D193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Логин/пароль</a:t>
          </a: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7397" y="1449684"/>
        <a:ext cx="4926242" cy="1157919"/>
      </dsp:txXfrm>
    </dsp:sp>
    <dsp:sp modelId="{1B5A7A37-1178-40AD-885A-623144B04E5A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DB31F-CBB1-40F2-8766-9F587498F0DE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85F80E-A83C-4C71-8A65-45396D7AC220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Digital-ID (</a:t>
          </a: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цифровое удостоверение личности</a:t>
          </a:r>
          <a:r>
            <a:rPr lang="en-US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1337397" y="2897083"/>
        <a:ext cx="4926242" cy="1157919"/>
      </dsp:txXfrm>
    </dsp:sp>
    <dsp:sp modelId="{5E353525-E659-4521-BBAD-5D9E8C0995AA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E5C9D-1713-4A28-ABFA-529A5B1B2F9F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EDDA0E-0738-43F5-BB43-287B53ECC206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QR-</a:t>
          </a: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код</a:t>
          </a: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7397" y="4344483"/>
        <a:ext cx="4926242" cy="11579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98443-5DF1-4098-B713-F89B56E51588}">
      <dsp:nvSpPr>
        <dsp:cNvPr id="0" name=""/>
        <dsp:cNvSpPr/>
      </dsp:nvSpPr>
      <dsp:spPr>
        <a:xfrm>
          <a:off x="2856407" y="804060"/>
          <a:ext cx="6208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549" y="45720"/>
              </a:lnTo>
              <a:lnTo>
                <a:pt x="327549" y="47686"/>
              </a:lnTo>
              <a:lnTo>
                <a:pt x="620898" y="47686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0568" y="846523"/>
        <a:ext cx="32575" cy="6514"/>
      </dsp:txXfrm>
    </dsp:sp>
    <dsp:sp modelId="{692852BA-BF4E-4458-B7E4-35B4B1E19100}">
      <dsp:nvSpPr>
        <dsp:cNvPr id="0" name=""/>
        <dsp:cNvSpPr/>
      </dsp:nvSpPr>
      <dsp:spPr>
        <a:xfrm>
          <a:off x="25605" y="0"/>
          <a:ext cx="2832601" cy="169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Заходите на портал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egov.kz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05" y="0"/>
        <a:ext cx="2832601" cy="1699561"/>
      </dsp:txXfrm>
    </dsp:sp>
    <dsp:sp modelId="{344AC365-62D7-4C50-A1E1-7661981B1196}">
      <dsp:nvSpPr>
        <dsp:cNvPr id="0" name=""/>
        <dsp:cNvSpPr/>
      </dsp:nvSpPr>
      <dsp:spPr>
        <a:xfrm>
          <a:off x="1441906" y="1699727"/>
          <a:ext cx="3484100" cy="620898"/>
        </a:xfrm>
        <a:custGeom>
          <a:avLst/>
          <a:gdLst/>
          <a:ahLst/>
          <a:cxnLst/>
          <a:rect l="0" t="0" r="0" b="0"/>
          <a:pathLst>
            <a:path>
              <a:moveTo>
                <a:pt x="3484100" y="0"/>
              </a:moveTo>
              <a:lnTo>
                <a:pt x="3484100" y="327549"/>
              </a:lnTo>
              <a:lnTo>
                <a:pt x="0" y="327549"/>
              </a:lnTo>
              <a:lnTo>
                <a:pt x="0" y="620898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344" y="2006919"/>
        <a:ext cx="177224" cy="6514"/>
      </dsp:txXfrm>
    </dsp:sp>
    <dsp:sp modelId="{6114D445-62F8-4A97-974B-33754578E43E}">
      <dsp:nvSpPr>
        <dsp:cNvPr id="0" name=""/>
        <dsp:cNvSpPr/>
      </dsp:nvSpPr>
      <dsp:spPr>
        <a:xfrm>
          <a:off x="3509705" y="1966"/>
          <a:ext cx="2832601" cy="169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Нажимаете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Войти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авторизации </a:t>
          </a:r>
        </a:p>
      </dsp:txBody>
      <dsp:txXfrm>
        <a:off x="3509705" y="1966"/>
        <a:ext cx="2832601" cy="1699561"/>
      </dsp:txXfrm>
    </dsp:sp>
    <dsp:sp modelId="{1829189C-1748-471E-B9CD-2CA5E1003B6F}">
      <dsp:nvSpPr>
        <dsp:cNvPr id="0" name=""/>
        <dsp:cNvSpPr/>
      </dsp:nvSpPr>
      <dsp:spPr>
        <a:xfrm>
          <a:off x="2856407" y="3157086"/>
          <a:ext cx="6208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898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0569" y="3199549"/>
        <a:ext cx="32574" cy="6514"/>
      </dsp:txXfrm>
    </dsp:sp>
    <dsp:sp modelId="{86435267-16B8-411F-B73F-9AF3DE446F67}">
      <dsp:nvSpPr>
        <dsp:cNvPr id="0" name=""/>
        <dsp:cNvSpPr/>
      </dsp:nvSpPr>
      <dsp:spPr>
        <a:xfrm>
          <a:off x="25605" y="2353025"/>
          <a:ext cx="2832601" cy="169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Выбираете ЭЦП и нажимаете на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Выбрать сертификат</a:t>
          </a:r>
        </a:p>
      </dsp:txBody>
      <dsp:txXfrm>
        <a:off x="25605" y="2353025"/>
        <a:ext cx="2832601" cy="1699561"/>
      </dsp:txXfrm>
    </dsp:sp>
    <dsp:sp modelId="{7677FE57-769A-404D-AF49-4C8388C66E85}">
      <dsp:nvSpPr>
        <dsp:cNvPr id="0" name=""/>
        <dsp:cNvSpPr/>
      </dsp:nvSpPr>
      <dsp:spPr>
        <a:xfrm>
          <a:off x="1441906" y="4050787"/>
          <a:ext cx="3484100" cy="620898"/>
        </a:xfrm>
        <a:custGeom>
          <a:avLst/>
          <a:gdLst/>
          <a:ahLst/>
          <a:cxnLst/>
          <a:rect l="0" t="0" r="0" b="0"/>
          <a:pathLst>
            <a:path>
              <a:moveTo>
                <a:pt x="3484100" y="0"/>
              </a:moveTo>
              <a:lnTo>
                <a:pt x="3484100" y="327549"/>
              </a:lnTo>
              <a:lnTo>
                <a:pt x="0" y="327549"/>
              </a:lnTo>
              <a:lnTo>
                <a:pt x="0" y="620898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344" y="4357978"/>
        <a:ext cx="177224" cy="6514"/>
      </dsp:txXfrm>
    </dsp:sp>
    <dsp:sp modelId="{9EAC88A5-359F-4071-A97B-ACF0671F8C5C}">
      <dsp:nvSpPr>
        <dsp:cNvPr id="0" name=""/>
        <dsp:cNvSpPr/>
      </dsp:nvSpPr>
      <dsp:spPr>
        <a:xfrm>
          <a:off x="3509705" y="2353025"/>
          <a:ext cx="2832601" cy="169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Открываете свой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ключ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который у Вас должен храниться на компьютере или на флешке</a:t>
          </a:r>
        </a:p>
      </dsp:txBody>
      <dsp:txXfrm>
        <a:off x="3509705" y="2353025"/>
        <a:ext cx="2832601" cy="1699561"/>
      </dsp:txXfrm>
    </dsp:sp>
    <dsp:sp modelId="{401F0EDD-4A18-47C1-B43F-2BFFB5528D02}">
      <dsp:nvSpPr>
        <dsp:cNvPr id="0" name=""/>
        <dsp:cNvSpPr/>
      </dsp:nvSpPr>
      <dsp:spPr>
        <a:xfrm>
          <a:off x="2856407" y="5508146"/>
          <a:ext cx="6208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898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0569" y="5550608"/>
        <a:ext cx="32574" cy="6514"/>
      </dsp:txXfrm>
    </dsp:sp>
    <dsp:sp modelId="{6AF09F79-9AE3-4184-B03C-054C604E1381}">
      <dsp:nvSpPr>
        <dsp:cNvPr id="0" name=""/>
        <dsp:cNvSpPr/>
      </dsp:nvSpPr>
      <dsp:spPr>
        <a:xfrm>
          <a:off x="25605" y="4704085"/>
          <a:ext cx="2832601" cy="169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Вводите пароль </a:t>
          </a:r>
        </a:p>
      </dsp:txBody>
      <dsp:txXfrm>
        <a:off x="25605" y="4704085"/>
        <a:ext cx="2832601" cy="1699561"/>
      </dsp:txXfrm>
    </dsp:sp>
    <dsp:sp modelId="{3588A388-54BE-472E-9BF1-41813950CE6D}">
      <dsp:nvSpPr>
        <dsp:cNvPr id="0" name=""/>
        <dsp:cNvSpPr/>
      </dsp:nvSpPr>
      <dsp:spPr>
        <a:xfrm>
          <a:off x="3509705" y="4704085"/>
          <a:ext cx="2832601" cy="169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Выбираете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Подписать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509705" y="4704085"/>
        <a:ext cx="2832601" cy="16995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3C11E-03FD-4CF2-B610-B598AC99C2C2}">
      <dsp:nvSpPr>
        <dsp:cNvPr id="0" name=""/>
        <dsp:cNvSpPr/>
      </dsp:nvSpPr>
      <dsp:spPr>
        <a:xfrm>
          <a:off x="0" y="0"/>
          <a:ext cx="1105842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C0FE01-BEEE-4D39-9462-76755B6A1451}">
      <dsp:nvSpPr>
        <dsp:cNvPr id="0" name=""/>
        <dsp:cNvSpPr/>
      </dsp:nvSpPr>
      <dsp:spPr>
        <a:xfrm>
          <a:off x="0" y="0"/>
          <a:ext cx="11058427" cy="698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 Республики Казахстан от 11.11.2015 N 408-IV 3PK «О государственном имуществе»;</a:t>
          </a:r>
        </a:p>
      </dsp:txBody>
      <dsp:txXfrm>
        <a:off x="0" y="0"/>
        <a:ext cx="11058427" cy="698761"/>
      </dsp:txXfrm>
    </dsp:sp>
    <dsp:sp modelId="{7CEEE29B-7DE1-42C3-97D0-C2AA0B1F5C25}">
      <dsp:nvSpPr>
        <dsp:cNvPr id="0" name=""/>
        <dsp:cNvSpPr/>
      </dsp:nvSpPr>
      <dsp:spPr>
        <a:xfrm>
          <a:off x="0" y="698761"/>
          <a:ext cx="11058427" cy="0"/>
        </a:xfrm>
        <a:prstGeom prst="line">
          <a:avLst/>
        </a:prstGeom>
        <a:gradFill rotWithShape="0">
          <a:gsLst>
            <a:gs pos="0">
              <a:schemeClr val="accent2">
                <a:hueOff val="462870"/>
                <a:satOff val="64"/>
                <a:lumOff val="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462870"/>
                <a:satOff val="64"/>
                <a:lumOff val="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462870"/>
                <a:satOff val="64"/>
                <a:lumOff val="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462870"/>
              <a:satOff val="64"/>
              <a:lumOff val="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074214-C441-431D-A36A-4E3B80396FA1}">
      <dsp:nvSpPr>
        <dsp:cNvPr id="0" name=""/>
        <dsp:cNvSpPr/>
      </dsp:nvSpPr>
      <dsp:spPr>
        <a:xfrm>
          <a:off x="0" y="698761"/>
          <a:ext cx="11058427" cy="698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Кодекс Республики Казахстан от 7 июля 2020 года «О здоровье народа и системе здравоохранения»;</a:t>
          </a:r>
        </a:p>
      </dsp:txBody>
      <dsp:txXfrm>
        <a:off x="0" y="698761"/>
        <a:ext cx="11058427" cy="698761"/>
      </dsp:txXfrm>
    </dsp:sp>
    <dsp:sp modelId="{E8BDEFA7-C484-4EBA-96A4-0B9DCFE5BAFA}">
      <dsp:nvSpPr>
        <dsp:cNvPr id="0" name=""/>
        <dsp:cNvSpPr/>
      </dsp:nvSpPr>
      <dsp:spPr>
        <a:xfrm>
          <a:off x="0" y="1397523"/>
          <a:ext cx="11058427" cy="0"/>
        </a:xfrm>
        <a:prstGeom prst="line">
          <a:avLst/>
        </a:prstGeom>
        <a:gradFill rotWithShape="0">
          <a:gsLst>
            <a:gs pos="0">
              <a:schemeClr val="accent2">
                <a:hueOff val="925740"/>
                <a:satOff val="129"/>
                <a:lumOff val="1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925740"/>
                <a:satOff val="129"/>
                <a:lumOff val="1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925740"/>
                <a:satOff val="129"/>
                <a:lumOff val="1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925740"/>
              <a:satOff val="129"/>
              <a:lumOff val="1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040EEE-4602-44B5-9D45-5818A5DECAE2}">
      <dsp:nvSpPr>
        <dsp:cNvPr id="0" name=""/>
        <dsp:cNvSpPr/>
      </dsp:nvSpPr>
      <dsp:spPr>
        <a:xfrm>
          <a:off x="0" y="1397523"/>
          <a:ext cx="11058427" cy="698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Республики Казахстан от 16 октября 2020 года № 672  «Об утверждении перечня гарантированного объема бесплатной медицинской помощи» ;</a:t>
          </a:r>
        </a:p>
      </dsp:txBody>
      <dsp:txXfrm>
        <a:off x="0" y="1397523"/>
        <a:ext cx="11058427" cy="698761"/>
      </dsp:txXfrm>
    </dsp:sp>
    <dsp:sp modelId="{C7D06F2A-70BA-409F-B832-87B16F123D4C}">
      <dsp:nvSpPr>
        <dsp:cNvPr id="0" name=""/>
        <dsp:cNvSpPr/>
      </dsp:nvSpPr>
      <dsp:spPr>
        <a:xfrm>
          <a:off x="0" y="2096285"/>
          <a:ext cx="11058427" cy="0"/>
        </a:xfrm>
        <a:prstGeom prst="line">
          <a:avLst/>
        </a:prstGeom>
        <a:gradFill rotWithShape="0">
          <a:gsLst>
            <a:gs pos="0">
              <a:schemeClr val="accent2">
                <a:hueOff val="1388610"/>
                <a:satOff val="193"/>
                <a:lumOff val="1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388610"/>
                <a:satOff val="193"/>
                <a:lumOff val="1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388610"/>
                <a:satOff val="193"/>
                <a:lumOff val="1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388610"/>
              <a:satOff val="193"/>
              <a:lumOff val="1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71B5E3-86E8-4C1A-95A1-109BDBAB2CCA}">
      <dsp:nvSpPr>
        <dsp:cNvPr id="0" name=""/>
        <dsp:cNvSpPr/>
      </dsp:nvSpPr>
      <dsp:spPr>
        <a:xfrm>
          <a:off x="0" y="2096285"/>
          <a:ext cx="11058427" cy="698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Министра здравоохранения РК от 29 октября  2020 года № КР ДСМ-170/2020 «Об утверждении правил оказания платных услуг субъектами  здравоохранения и типовой формы  договора по предоставлению платных медицинских  услуг (помощи);</a:t>
          </a:r>
        </a:p>
      </dsp:txBody>
      <dsp:txXfrm>
        <a:off x="0" y="2096285"/>
        <a:ext cx="11058427" cy="698761"/>
      </dsp:txXfrm>
    </dsp:sp>
    <dsp:sp modelId="{04E86DC5-B09A-40DB-BDAD-994EF3AC0169}">
      <dsp:nvSpPr>
        <dsp:cNvPr id="0" name=""/>
        <dsp:cNvSpPr/>
      </dsp:nvSpPr>
      <dsp:spPr>
        <a:xfrm>
          <a:off x="0" y="2795047"/>
          <a:ext cx="11058427" cy="0"/>
        </a:xfrm>
        <a:prstGeom prst="line">
          <a:avLst/>
        </a:prstGeom>
        <a:gradFill rotWithShape="0">
          <a:gsLst>
            <a:gs pos="0">
              <a:schemeClr val="accent2">
                <a:hueOff val="1851480"/>
                <a:satOff val="258"/>
                <a:lumOff val="2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851480"/>
                <a:satOff val="258"/>
                <a:lumOff val="2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851480"/>
                <a:satOff val="258"/>
                <a:lumOff val="2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851480"/>
              <a:satOff val="258"/>
              <a:lumOff val="2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7D983C-1700-4526-95B5-1F6602A14F3F}">
      <dsp:nvSpPr>
        <dsp:cNvPr id="0" name=""/>
        <dsp:cNvSpPr/>
      </dsp:nvSpPr>
      <dsp:spPr>
        <a:xfrm>
          <a:off x="0" y="2795047"/>
          <a:ext cx="11058427" cy="698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  Правительста Республики Казахстан от 18 сентября 2013 года № 983 «Об утверждении  реестра государственных услуг»;</a:t>
          </a:r>
        </a:p>
      </dsp:txBody>
      <dsp:txXfrm>
        <a:off x="0" y="2795047"/>
        <a:ext cx="11058427" cy="698761"/>
      </dsp:txXfrm>
    </dsp:sp>
    <dsp:sp modelId="{BC091570-ECD7-412A-99A0-BA307CA9F3CC}">
      <dsp:nvSpPr>
        <dsp:cNvPr id="0" name=""/>
        <dsp:cNvSpPr/>
      </dsp:nvSpPr>
      <dsp:spPr>
        <a:xfrm>
          <a:off x="0" y="3493809"/>
          <a:ext cx="11058427" cy="0"/>
        </a:xfrm>
        <a:prstGeom prst="line">
          <a:avLst/>
        </a:prstGeom>
        <a:gradFill rotWithShape="0">
          <a:gsLst>
            <a:gs pos="0">
              <a:schemeClr val="accent2">
                <a:hueOff val="2314350"/>
                <a:satOff val="322"/>
                <a:lumOff val="2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2314350"/>
                <a:satOff val="322"/>
                <a:lumOff val="2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2314350"/>
                <a:satOff val="322"/>
                <a:lumOff val="2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2314350"/>
              <a:satOff val="322"/>
              <a:lumOff val="2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800637-683D-4F9D-A0C3-E31266F8438F}">
      <dsp:nvSpPr>
        <dsp:cNvPr id="0" name=""/>
        <dsp:cNvSpPr/>
      </dsp:nvSpPr>
      <dsp:spPr>
        <a:xfrm>
          <a:off x="0" y="3493809"/>
          <a:ext cx="11058427" cy="698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лицензия на занятие медицинской  деятельности  01515DT 31 мая 2018 года ;</a:t>
          </a:r>
        </a:p>
      </dsp:txBody>
      <dsp:txXfrm>
        <a:off x="0" y="3493809"/>
        <a:ext cx="11058427" cy="698761"/>
      </dsp:txXfrm>
    </dsp:sp>
    <dsp:sp modelId="{DFD1AE6B-871D-410D-BEAD-8DDDF48DFA0A}">
      <dsp:nvSpPr>
        <dsp:cNvPr id="0" name=""/>
        <dsp:cNvSpPr/>
      </dsp:nvSpPr>
      <dsp:spPr>
        <a:xfrm>
          <a:off x="0" y="4192571"/>
          <a:ext cx="11058427" cy="0"/>
        </a:xfrm>
        <a:prstGeom prst="line">
          <a:avLst/>
        </a:prstGeom>
        <a:gradFill rotWithShape="0">
          <a:gsLst>
            <a:gs pos="0">
              <a:schemeClr val="accent2">
                <a:hueOff val="2777220"/>
                <a:satOff val="387"/>
                <a:lumOff val="3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2777220"/>
                <a:satOff val="387"/>
                <a:lumOff val="3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2777220"/>
                <a:satOff val="387"/>
                <a:lumOff val="3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2777220"/>
              <a:satOff val="387"/>
              <a:lumOff val="33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AAD421-5D03-420E-911B-27D93FF93AA0}">
      <dsp:nvSpPr>
        <dsp:cNvPr id="0" name=""/>
        <dsp:cNvSpPr/>
      </dsp:nvSpPr>
      <dsp:spPr>
        <a:xfrm>
          <a:off x="0" y="4192571"/>
          <a:ext cx="11058427" cy="698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Приказ и.о. Министра здравоохранения Республики Казахстан от 30 октября 2020года № ҚР ДСМ-172/2020 «Об утверждении Правил проведения медицинского осмотра лиц, претендующих на получение права управления транспортными средствами, повторного медицинского осмотра водителя механических транспортных средств»;</a:t>
          </a:r>
        </a:p>
      </dsp:txBody>
      <dsp:txXfrm>
        <a:off x="0" y="4192571"/>
        <a:ext cx="11058427" cy="698761"/>
      </dsp:txXfrm>
    </dsp:sp>
    <dsp:sp modelId="{EEA0603F-8EE9-4A09-A7AB-CA5D82CB7790}">
      <dsp:nvSpPr>
        <dsp:cNvPr id="0" name=""/>
        <dsp:cNvSpPr/>
      </dsp:nvSpPr>
      <dsp:spPr>
        <a:xfrm>
          <a:off x="0" y="4891333"/>
          <a:ext cx="11058427" cy="0"/>
        </a:xfrm>
        <a:prstGeom prst="line">
          <a:avLst/>
        </a:prstGeom>
        <a:gradFill rotWithShape="0">
          <a:gsLst>
            <a:gs pos="0">
              <a:schemeClr val="accent2">
                <a:hueOff val="3240090"/>
                <a:satOff val="451"/>
                <a:lumOff val="3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3240090"/>
                <a:satOff val="451"/>
                <a:lumOff val="3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3240090"/>
                <a:satOff val="451"/>
                <a:lumOff val="3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42B3DC-38E7-472D-90EA-D3A922ED2C36}">
      <dsp:nvSpPr>
        <dsp:cNvPr id="0" name=""/>
        <dsp:cNvSpPr/>
      </dsp:nvSpPr>
      <dsp:spPr>
        <a:xfrm>
          <a:off x="0" y="4891333"/>
          <a:ext cx="11058427" cy="698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Приказ и.о. Министра здравоохранения Республики Казахстан от 30 октября 2020 года № ҚР ДСМ-175/2020 «Об утверждении форм учетной документации в области здравоохранения»;</a:t>
          </a:r>
        </a:p>
      </dsp:txBody>
      <dsp:txXfrm>
        <a:off x="0" y="4891333"/>
        <a:ext cx="11058427" cy="698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22:46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24575,'996'0'-1365,"-973"0"-5461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35:08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24575,'130'11'0,"-31"-1"0,1066 22 0,-577-33 0,-431 14 0,-18 0 0,332-13 0,-1 1 0,-238 12 0,85 2 0,-196-15 0,107-2 0,-114-11 0,-66 6 0,54-1 0,-61 6 0,47-9 0,-47 5 0,50-1 0,-24 8 0,104 15 0,-91-8 0,135-5 0,-128-4 0,-62 0 0,1-2 0,-1-1 0,0-1 0,24-8 0,-21 5 0,-1 2 0,54-6 0,-43 10 0,-8 2 0,-1-2 0,46-10 0,94-14 0,-129 20-455,-1 3 0,43 1 0,-60 3-6371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44:43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1497 27 24575,'-2'1'0,"-1"-1"0,0 1 0,0 0 0,1-1 0,-1 2 0,1-1 0,-1 0 0,1 0 0,-1 1 0,1-1 0,-3 3 0,-14 8 0,0-5 0,-36 10 0,-6 1 0,-142 50 0,54-20 0,42-14 0,48-16 0,1 2 0,-79 39 0,36-4 0,-146 107 0,225-144 0,1 0 0,1 2 0,1 0 0,0 1 0,2 1 0,0 1 0,2 0 0,0 1 0,-20 47 0,25-42 0,0 0 0,2 0 0,2 1 0,0 0 0,2 0 0,1 1 0,2-1 0,1 1 0,4 36 0,-1-52 0,1-1 0,0 0 0,1 0 0,0 0 0,1 0 0,14 24 0,3 6 0,50 101 0,-59-122 0,1 1 0,2-2 0,35 38 0,121 117 0,-146-152 0,4 5 0,1-2 0,67 46 0,8-16 0,2-4 0,116 39 0,-217-90 0,15 6 0,367 151 0,-341-143 0,1-2 0,0-2 0,1-2 0,52 5 0,-3-1 0,4 3 0,1-5 0,109-1 0,-140-12 0,0-4 0,-1-3 0,113-26 0,-167 28 0,-1-1 0,0-1 0,-1-1 0,1-1 0,-2 0 0,19-13 0,-4-1 0,-1-1 0,28-29 0,-19 17 0,-24 24 0,-1-1 0,23-28 0,100-157 0,-119 167 0,-1-1 0,-1-1 0,-2-1 0,16-57 0,-21 56 0,-1 0 0,-2-1 0,-1 1 0,-1-39 0,-4 44 0,-3 1 0,0-1 0,-2 1 0,-1 0 0,-1 0 0,-2 1 0,-19-46 0,-18-47 0,-7-19 0,6 25 0,39 94 0,-2 1 0,-1 0 0,0 0 0,-1 1 0,-2 1 0,-15-18 0,16 20 0,-10-11 0,-1 2 0,-35-29 0,15 16 0,-15-11 0,-2 2 0,-67-38 0,84 57 0,0 2 0,-2 2 0,-1 2 0,-1 2 0,-91-25 0,-43-4 0,5-8 0,25 6 0,74 35-1365,48 12-5461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54:48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1757 240 24575,'-315'15'0,"304"-13"0,-425 58 0,422-57 0,0 1 0,0 1 0,-22 11 0,-18 5 0,33-13 0,1 1 0,-37 22 0,24-13 0,-36 22 0,2 3 0,1 3 0,-67 61 0,14 7 0,29-22 0,40-39 0,42-44 0,1 1 0,0 0 0,0 0 0,-8 20 0,-11 15 0,17-30 0,1 1 0,1 0 0,0 0 0,1 0 0,0 1 0,1 0 0,-3 25 0,3-1 0,1 0 0,2 43 0,1 9 0,4 101 0,2-162 0,1-1 0,2 0 0,1 0 0,15 35 0,-6-15 0,-7-23 0,1 0 0,1 0 0,2-1 0,28 39 0,85 90 0,-97-124 0,2-1 0,2-2 0,68 47 0,127 51 0,-40-52 0,-108-46 0,-39-16 0,-1-1 0,85 10 0,44 0 0,-110-16 0,120-4 0,8 0 0,-15 21 0,128 2 0,202 6 0,938-32 0,-1243-13 0,8 1 0,-145 12 0,93-13 0,-94 8 0,87 3 0,5 1 0,-109-3 0,73-19 0,5-1 0,-88 21 0,35-6 0,92-2 0,-4 15 0,144-5 0,-266-3 0,63-15 0,-62 11 0,60-7 0,245 12 0,-182 6 0,-45-3 0,129 3 0,-104 15 0,-79-8 0,110 28 0,-6 0 0,-142-35 0,0-1 0,-1-1 0,1 0 0,0-2 0,-1 0 0,1-1 0,-1-2 0,38-12 0,-18 6 0,62-9 0,-45 11 0,43-9 0,86-16 0,-183 33 0,284-56 0,-245 48 0,81-28 0,-87 25 0,-19 5 0,1-1 0,17-11 0,-24 12 0,1 1 0,-1 0 0,1 0 0,0 1 0,26-5 0,119-22 0,-55 10 0,-96 21 0,-1-1 0,1 1 0,-1-1 0,0 0 0,1-1 0,-1 0 0,0 0 0,-1 0 0,1-1 0,-1 1 0,1-1 0,-1-1 0,0 1 0,5-7 0,-5 4 0,0 0 0,-1 0 0,0 0 0,0-1 0,-1 1 0,0-1 0,-1 0 0,1 0 0,-1 0 0,-1 0 0,1-9 0,2-38 0,-5-102 0,-3 46 0,4-366 0,2 453 0,0 0 0,8-32 0,-5 29 0,3-46 0,-7 55 0,-1-1 0,0 1 0,-1 0 0,-1 0 0,-1 0 0,0 1 0,-2-1 0,0 1 0,-1-1 0,-11-22 0,6 18 0,-1 1 0,-1 0 0,0 1 0,-2 1 0,-31-33 0,-119-101 0,40 21 0,91 92 0,-2 1 0,-49-40 0,62 60 0,8 6 0,-2 0 0,-23-14 0,12 10 0,-31-25 0,-20-13 0,10 10 0,47 29 0,-1 1 0,-29-14 0,51 28 0,-110-46 0,94 42 0,0 0 0,-1 1 0,0 1 0,-30-2 0,-326 4 0,166 3 0,127-3 0,30-1 0,0 3 0,0 1 0,-79 15 0,-10 15 0,-389 72 0,-93-71 0,306-14 0,247-12 0,18 0 0,-83 23 0,89-18 0,-1-1 0,-67 5 0,-193-14 0,161-3 0,111-1 0,-62-12 0,42 6 0,-110-19 0,143 23 0,1-1 0,-32-12 0,36 10 0,0 2 0,0 0 0,-1 1 0,-27-3 0,-176 7 0,-4 0 0,198-3 0,1-1 0,0-2 0,-25-8 0,27 7 0,1 1 0,-1 1 0,0 1 0,-24-1 0,22 3 0,1-1 0,0-2 0,-37-10 0,36 7 0,0 2 0,0 1 0,-31-2 0,-223 8 0,88 22 0,18-10 0,-111 3 0,93-2 0,5-1 0,162-12 15,1 1 0,-1 1 0,1 1 0,0 1 0,0 1 0,0 1 0,-21 10 0,-3 5-510,1 1 0,-48 33 0,71-41-6331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1:39:05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2595 52 24575,'-38'3'0,"1"2"0,-1 2 0,1 1 0,1 1 0,-42 18 0,30-11 0,-411 156 0,323-109 0,-20 9 0,69-38 0,-60 21 0,76-29 0,1 2 0,1 4 0,2 3 0,-64 45 0,-235 192 0,336-244 0,1 0 0,2 2 0,1 1 0,-35 55 0,57-80 0,-31 42 0,12-18 0,2 2 0,-20 37 0,23-37 0,-1 0 0,-34 40 0,33-46 0,1 1 0,1 1 0,-25 51 0,35-59 0,1 1 0,1 0 0,1 0 0,1 0 0,-2 32 0,5 111 0,3-95 0,-2-60 0,1 0 0,0 0 0,1 0 0,0 0 0,0-1 0,1 1 0,0-1 0,1 1 0,0-1 0,0 0 0,0-1 0,1 1 0,0-1 0,11 12 0,5 3 0,2-1 0,47 34 0,-68-53 0,47 31 0,76 38 0,-88-54 0,2-3 0,0-1 0,1-2 0,80 11 0,-73-14 0,21 2 0,107 2 0,73-14 0,-76-1 0,113-9 0,-39-1 0,554 14 0,-354 37 0,-9 0 0,-35-36 0,-305-8 0,0-5 0,106-25 0,54-28 0,265-51 0,-200 51 0,-285 56 0,-13 1 0,0 0 0,0-2 0,0 0 0,27-17 0,82-56 0,-88 52 0,0 2 0,51-23 0,-87 47 0,10-4 0,-1 0 0,21-14 0,-34 18 0,1 0 0,-1 0 0,0-1 0,0 0 0,0 0 0,-1 0 0,1-1 0,-1 1 0,-1-1 0,5-7 0,5-17 0,-1-1 0,-2 0 0,-1-1 0,-1 0 0,-2 0 0,-1-1 0,1-40 0,6-42 0,2-44 0,-13 133 0,-2-1 0,0 1 0,-2 0 0,-5-26 0,-1 26 0,-1-1 0,-1 2 0,-2 0 0,0 0 0,-19-26 0,12 19 0,-19-25 0,-73-83 0,52 68 0,19 25 0,-2 2 0,-3 2 0,-64-49 0,-164-94 0,214 152 0,-1 2 0,-2 3 0,0 3 0,-2 3 0,-91-20 0,23 15 0,-235-16 0,23 34 0,22 2 0,38-5 0,-321 26 0,471-5 0,35-3 0,0 4 0,-104 23 0,137-15-1365,8 0-5461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2:07:31.8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41 24575,'62'-1'0,"-26"0"0,0 1 0,0 1 0,57 11 0,-32-3 0,1-2 0,-1-3 0,104-6 0,-51 0 0,839 2 0,-922-1 0,56-11 0,14-1 0,13-1 0,-73 8 0,56-2 0,846 9 0,-924 0 0,1 1 0,34 8 0,-33-5 0,0-1 0,25 1 0,274-5 0,-151-1 0,-151 0 0,-1 0 0,0-2 0,0 0 0,0-1 0,-1 0 0,24-10 0,-27 11 2,0 0 0,0 1 0,1 0 0,-1 2 0,1-1 0,-1 2 0,1 0 0,25 5 0,22 0-1385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2:03:55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2258 0 24575,'-5'1'0,"1"0"0,-1 0 0,0 0 0,1 1 0,0 0 0,-1 0 0,1 0 0,-6 4 0,-6 2 0,-770 315 0,389-157 0,373-155 0,-14 7 0,0 0 0,-56 40 0,-38 23 0,1-1 0,109-64 0,-19 12 0,2 2 0,-70 69 0,76-60 0,2 1 0,2 2 0,1 1 0,-23 49 0,31-56 0,2 1 0,1 1 0,2 1 0,2 0 0,-11 54 0,-31 200 0,48-223 0,4 1 0,6 71 0,-1-28 0,1-64 0,1 0 0,3 0 0,2-1 0,2 0 0,2-1 0,2 0 0,34 72 0,186 305 0,-162-304 0,55 91 0,-37-80 0,-47-73 0,-31-44 0,0 0 0,2 0 0,0-2 0,0 0 0,33 21 0,-5-4 0,160 113 0,7-9 0,6-8 0,288 120 0,-425-214 0,2-4 0,102 23 0,173 7 0,78-47 0,-279-14 0,-111 3 0,1-2 0,0-1 0,-1-3 0,0-2 0,0-2 0,-1-1 0,69-29 0,-47 14 0,86-21 0,-98 32 0,-1-1 0,0-3 0,57-30 0,-44 16 0,-43 24 0,-1-2 0,0 0 0,-1-2 0,36-28 0,-22 13 0,41-26 0,-50 38 0,0-2 0,-1-1 0,-1-1 0,31-33 0,-34 30 0,0-2 0,-2 0 0,-1-1 0,26-53 0,-14 16 0,20-56 0,-15 29 0,-22 63 0,-1 0 0,-2-1 0,-1 0 0,0-1 0,-3 0 0,4-37 0,-9-432 0,-2 220 0,4 165 0,-5-122 0,-1 209 0,-2 0 0,0 1 0,-2 0 0,-14-30 0,10 21 0,-22-52 0,-40-126 0,53 150 0,-3 1 0,-59-112 0,27 63 0,40 79 0,-2 1 0,-1 1 0,-37-45 0,-79-69 0,39 61 0,58 51 0,-43-44 0,49 40 0,-2 2 0,-1 2 0,-1 1 0,-2 1 0,-77-43 0,-321-132 0,358 176 23,-1 3 0,-1 4 0,-1 3-1,-144-12 1,-332 14-1312,530 16 1099,-78 1-6636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19:13.41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0 112 24575,'1121'0'0,"-1086"-2"0,57-10 0,-55 6 0,47-2 0,236 10 0,114-4 0,-376-2 0,0-3 0,-1-2 0,109-33 0,-144 36 0,1 1 0,-1 1 0,1 1 0,26-1 0,94 6 0,-49 0 0,-66 0 0,-1 1 0,30 6 0,-27-3 0,45 2 0,495-7 0,-276-3 0,-189 0 0,114 5 0,-197 0 0,1 2 0,-1 0 0,23 9 0,-26-8 0,0 0 0,0-1 0,0-1 0,37 2 0,-35-5 0,30-1 0,94 14 0,-79-6 0,0-3 0,117-5 0,-67-2 0,-43 3 0,-31 1 0,-1-2 0,0-2 0,59-10 0,-65 5 0,0 2 0,0 1 0,0 2 0,68 4 0,-38 11 0,-48-9 0,0 0 0,21 1 0,116-3 88,-94-3-1541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19:28.4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77 24575,'114'-2'0,"125"5"0,-155 10 0,-57-8 0,51 5 0,-38-10 0,-9 0 0,1 2 0,-1 1 0,34 7 0,-40-5 0,0-1 0,0-2 0,1 0 0,-1-2 0,0 0 0,0-2 0,0-1 0,45-10 0,-30 6 0,0 2 0,1 2 0,0 1 0,49 6 0,-1-2 0,-55-1 0,-1-2 0,1-1 0,64-13 0,-59 8 0,1 2 0,-1 2 0,1 1 0,53 6 0,-3-2 0,-49 0 0,-28-1 0,0 0 0,0-1 0,0 0 0,0-1 0,0 0 0,24-7 0,-34 7-54,0-1-1,-1 0 0,1 0 1,-1 0-1,1-1 1,-1 1-1,0 0 0,0-1 1,0 1-1,-1-1 1,1 0-1,0 0 0,-1 1 1,0-1-1,1 0 0,-1 0 1,-1-1-1,1 1 1,0 0-1,-1 0 0,1 0 1,-1 0-1,0-1 1,-1-3-1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19:32.7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0 123 24575,'1677'0'0,"-1649"-2"0,-1-2 0,1-1 0,0-1 0,-1-1 0,30-12 0,18-4 0,-67 20 0,1 0 0,-1 0 0,1-1 0,-1 0 0,0 0 0,-1-1 0,1 0 0,8-7 0,-15 10-52,1 1-1,-1 0 1,1 0-1,0-1 1,0 1-1,0 0 1,-1 1-1,1-1 1,0 0-1,0 1 1,0-1-1,0 1 1,0-1-1,0 1 1,0 0-1,0 0 1,0 0-1,0 0 1,1 0-1,-1 0 1,0 1-1,0-1 0,0 1 1,0-1-1,1 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46:19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22:50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24575,'27'2'0,"1"1"0,-1 1 0,0 2 0,0 0 0,-1 2 0,46 20 0,-53-21 0,34 7 0,-40-11 0,0 0 0,21 9 0,-9-2 0,-2 0 0,42 23 0,-60-30 0,1 1 0,-1 0 0,0 0 0,0 0 0,-1 0 0,0 1 0,1-1 0,-1 1 0,-1 0 0,1 1 0,-1-1 0,5 11 0,-7-14 0,-1 0 0,0 0 0,1 0 0,-1-1 0,0 1 0,0 0 0,0 0 0,0 0 0,0 0 0,-1 0 0,1-1 0,0 1 0,-1 0 0,0 0 0,1-1 0,-1 1 0,0 0 0,0-1 0,0 1 0,0 0 0,0-1 0,0 0 0,0 1 0,-1-1 0,1 0 0,0 1 0,-3 0 0,-5 5 0,0 0 0,-1-1 0,-14 7 0,4-2 0,-161 86 0,39-22 0,-81 55-1365,206-121-5461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1:43.7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24575,'2673'0'0,"-2654"5"0,-1 4 0,34 38 0,-31-23 0,36 13 0,136-33 152,-109-8-1669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2:26.2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28 24575,'1952'0'0,"-1918"-2"0,58-10 0,-57 6 0,54-1 0,408 8 0,-473 0 0,0 2 0,0 1 0,0 1 0,-1 1 0,36 14 0,-32-11 0,0 0 0,0-2 0,45 6 0,147 16 0,-142-18 0,49 2 0,-21-12 0,26 0 0,-53 11 0,-58-7 0,1-1 0,23 0 0,270-4 0,-290-2 0,1-1 0,-1 0 0,0-2 0,25-8 0,-19 4 0,56-7 0,8 3 0,-58 6 0,70-3 0,-28 9 0,131 4 0,-112 10 0,-56-6 0,58 1 0,1022-9 0,-1062-2 0,70-12 0,-61 5 0,55-15 0,-92 17 0,-1 1 0,1 2 0,51-3 0,6 7 0,133 4 0,-146 10 0,-54-8 0,0-2 0,26 2 0,-24-3 0,43 9 0,-42-6 0,45 3 0,-12-7 0,-19-1 0,0 1 0,73 13 0,-64-6-1365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2:31.4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24575,'42'2'0,"77"14"0,-71-8 0,10 4 0,-39-7 0,0-1 0,29 2 0,9-4 0,-12-1 0,78 12 0,57 23 0,-154-30 0,37 13 0,-44-13 0,0 0 0,0-1 0,0-1 0,28 3 0,317-5 0,-177-5 0,-167 2 0,-1-1 0,35-8 0,-33 5 0,0 2 0,27-2 0,293 5 0,-325 1 0,1 1 0,-1 1 0,1 0 0,25 9 0,-29-7 0,0-1 0,1-1 0,0 0 0,0-1 0,-1 0 0,1-2 0,17 0 0,178-15 0,-138 3 0,-50 7 0,0 2 0,29-2 0,96-9 0,-106 8 0,0 2 0,1 1 0,53 4 0,-64 4 0,53 15 0,13 3 0,-51-18 0,0-2 0,0-2 0,56-6 0,-16-15-1365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2:34.42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54 24575,'5'0'0,"5"0"0,6-4 0,5-2 0,3-4 0,2 0 0,0 1 0,2 2 0,-1 3 0,0 2 0,0 0 0,0 7 0,-1 1 0,0 0 0,1-1 0,-1-2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4:00.73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24575,'64'4'0,"-1"2"0,1 3 0,-1 3 0,74 23 0,-79-22 0,1-2 0,0-3 0,1-3 0,92-3 0,-100-3 0,94 1 0,-124 1 0,0 2 0,0 0 0,0 1 0,31 11 0,-31-8 0,0-1 0,0-1 0,1-1 0,29 1 0,93-3 0,-82-3 0,-34-1 0,52-9 0,13-2 0,111 14 0,41-3 0,-147-14 0,-42 5 0,28-10-1365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4:03.23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79 24575,'112'2'0,"121"-4"0,-195-3 0,59-16 0,-62 13 0,-1 1 0,47-4 0,26-2 0,-71 7 0,56-2 0,331 9 0,-381 2 0,76 13 0,-71-8 0,10 3 0,-36-6 0,0-1 0,35 2 0,-26-7 0,0-2 0,0 0 0,-1-3 0,30-8 0,-27 6 0,0 1 0,0 2 0,35-2 0,37 8-1365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4:46.6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29 24575,'294'-1'0,"322"3"0,-355 11 0,107 1 0,-308-14 0,-1 2 0,64 11 0,-71-2 0,0 1 0,82 33 0,-116-40 0,0 0 0,0-1 0,1-1 0,-1-1 0,1-1 0,25-1 0,-20 0 0,0 1 0,0 1 0,28 6 0,139 25 0,-165-29 0,0-1 0,0 0 0,1-2 0,-1-2 0,0 0 0,0-1 0,0-2 0,0-1 0,48-15 0,-48 13 0,0 2 0,0 1 0,0 0 0,39 1 0,-38 3 0,1-2 0,-1-1 0,51-12 0,134-44 0,-181 51 0,1 1 0,-1 1 0,1 2 0,0 1 0,0 2 0,0 1 0,49 6 0,-15 6 0,-46-8 0,42 5 0,118-10 0,42 3 0,-141 10 0,-53-6 0,46 2 0,-44-7 0,-1 1 0,53 10 0,-69-9 0,0 0 0,0-1 0,0-1 0,1 0 0,-1-1 0,0 0 0,0-1 0,0 0 0,0-1 0,0-1 0,16-5 0,89-24 0,-86 19 0,-1 3 0,2 0 0,-1 2 0,1 1 0,0 2 0,1 1 0,40 1 0,129-9 0,-12-1 0,1065 14 0,-1242 0 0,0 1 0,1 0 0,-1 1 0,-1 1 0,1 0 0,14 6 0,-12-3 0,1-2 0,-1 0 0,27 4 0,-5-6 0,-1-2 0,1-1 0,-1-2 0,0-2 0,43-9 0,-27 5 0,1 3 0,0 3 0,68 4 0,-23 0 0,880-2 0,-954 1 0,0 2 0,34 7 0,-32-5 0,47 4 0,-44-10 0,1-1 0,46-9 0,-41 5 0,46-3 0,5 8 0,-27 1 0,111-14 0,-100 6 0,1 3 0,103 6 0,-63 1 0,4369-2-1365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4:55.73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28 24575,'925'0'0,"-709"14"0,10-1 0,-150-13 0,124 15 0,-75-4 0,21 4 0,-10 0 0,-21-3 0,12-2 0,-85-8 0,70 12 0,-76-9 0,-1-1 0,1-2 0,51-3 0,-53-1 0,1 2 0,-1 2 0,59 9 0,-35-2 0,0-3 0,1-2 0,95-5 0,-44-1 0,-86 0 0,-1 0 0,0-2 0,0 0 0,30-11 0,-24 7 0,57-9 0,4 4 0,-50 6 0,67-2 0,731 10 0,-821-2 0,1-1 0,-1-1 0,0 0 0,0-1 0,21-9 0,-19 6 0,0 2 0,0 0 0,35-4 0,17 6 0,46-4 0,-47-2 0,118 2 0,-169 6 0,-2-1 0,1 0 0,18-6 0,-15 4 0,36-4 0,288 6 0,-177 3 0,-139 1 0,50 8 0,13 2 0,494-7 0,-321-8 0,1226 3-1365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57:04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2755 134 24575,'-42'3'0,"0"2"0,1 2 0,0 1 0,-44 16 0,54-15 0,-606 192 0,370-123 0,60-22 0,-77 30 0,98-27 0,102-22 0,56-24 0,-43 15 0,-8 3 0,18-6 0,16-11 0,27-9 0,1 0 0,-22 11 0,-148 86 0,164-89 0,2 1 0,-1 1 0,-32 31 0,12-11 0,-13 14 0,50-44 0,1 0 0,0 1 0,0-1 0,1 1 0,-1 0 0,1-1 0,1 1 0,-1 1 0,-2 7 0,2 3 0,1 0 0,0 0 0,1-1 0,1 1 0,0 0 0,1 0 0,1 0 0,1 0 0,5 17 0,7 19 0,31 72 0,-32-91 0,2-1 0,1 0 0,1-1 0,34 42 0,-39-57 0,1-1 0,1-1 0,0 0 0,1-1 0,0-1 0,1 0 0,1-1 0,0-1 0,21 9 0,-20-11 0,6 3 0,0-2 0,0 0 0,1-2 0,33 7 0,940 131 0,-428-103 0,-196-48 0,-1-32 0,-232 9 0,179-59 0,-268 72 0,0 3 0,0 2 0,87-5 0,164 12 0,-68 3 0,-212-1 0,-1-2 0,1 0 0,-1-2 0,0 0 0,31-12 0,103-54 0,-54 22 0,-83 42 0,-1 1 0,1 1 0,0 1 0,33-3 0,-39 6 0,1 0 0,0-1 0,-1-1 0,1 0 0,-1-1 0,0-1 0,0 0 0,-1-1 0,25-14 0,4-19 0,-33 31 0,0-1 0,0 1 0,0 0 0,12-7 0,-3 3 0,0-2 0,-1 0 0,-1-1 0,-1 0 0,0-1 0,14-21 0,15-14 0,-14 11 0,-25 32 0,1 0 0,0 0 0,0 0 0,1 1 0,9-8 0,-7 7 0,-1 0 0,0-1 0,0 0 0,-1-1 0,0 1 0,0-1 0,-1-1 0,-1 1 0,9-23 0,-4 5 0,-1-2 0,8-50 0,-14 67 0,-1-1 0,-1 1 0,0 0 0,-1-1 0,-1 0 0,0 1 0,0 0 0,-2-1 0,1 1 0,-2 0 0,0 0 0,0 0 0,-1 1 0,-1-1 0,-13-21 0,-25-43 0,15 25 0,-45-62 0,49 80 0,-2 1 0,-1 2 0,-2 0 0,-1 2 0,-62-45 0,15 22 0,-3 3 0,-125-55 0,185 96 0,1 2 0,-27-5 0,-24-7 0,-157-38 0,53 16 0,114 26 0,-1 2 0,0 3 0,0 3 0,-1 2 0,1 3 0,-1 3 0,1 3 0,-86 17 0,62-6 0,-55 9 0,-214 66 0,239-49-273,1 6 0,2 4 0,3 6 0,-145 100 0,171-96-6553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57:14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1421 1 24575,'-68'0'0,"0"3"0,0 4 0,1 2 0,0 3 0,0 3 0,-79 30 0,19-10 0,78-23 0,22-3 0,1 2 0,0 0 0,0 2 0,-42 27 0,33-18 0,-47 20 0,49-25 0,1 2 0,0 1 0,2 2 0,0 0 0,-42 44 0,33-31 0,24-23 0,1 1 0,1 0 0,0 2 0,1-1 0,1 1 0,0 1 0,1 0 0,-10 22 0,15-18 0,1-1 0,1 1 0,1-1 0,0 1 0,2 0 0,3 37 0,0-5 0,-3-31 0,1 0 0,0 0 0,2-1 0,1 1 0,0-1 0,2 0 0,0 0 0,1 0 0,1-1 0,1 0 0,20 31 0,-9-21 0,1-2 0,2 0 0,0-2 0,53 45 0,-48-49 0,1-1 0,1-2 0,1 0 0,0-2 0,1-2 0,47 15 0,-23-11 0,1-3 0,0-3 0,1-2 0,87 4 0,-13-2 0,1 0 0,592-13 0,-382-26 0,-13 1 0,-248 19 0,137-28 0,-175 26 0,88-18 0,-122 24 0,1 1 0,-1-2 0,1 1 0,-1-1 0,0-1 0,0 0 0,-1 0 0,0-1 0,0 0 0,0-1 0,8-7 0,7-9 0,-1-1 0,28-37 0,-46 54 0,0-1 0,-1 1 0,0-1 0,0 0 0,-1-1 0,0 1 0,0-1 0,-1 1 0,0-1 0,1-13 0,-1-10 0,-2-50 0,-1 43 0,-3-395 0,4 422 0,0-1 0,-1 1 0,-1 0 0,-4-21 0,4 28 0,0 0 0,0-1 0,0 1 0,-1 0 0,0 1 0,0-1 0,0 0 0,0 1 0,-1-1 0,1 1 0,-1 0 0,-6-4 0,-50-41 0,38 29 0,-2 1 0,0 1 0,-1 1 0,-46-23 0,50 29 0,0 2 0,-1 0 0,-1 1 0,1 2 0,-1 0 0,0 1 0,-42-2 0,26 4 0,-1-1 0,2-2 0,-65-18 0,59 12 0,0 2 0,-61-5 0,8 9-120,-64-6-502,-259 16-1,311 7-6203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23:43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1700 28 24575,'-27'3'0,"-1"0"0,1 2 0,0 1 0,1 1 0,-42 17 0,2-1 0,23-10 0,-1 0 0,-66 29 0,91-35 0,0-1 0,0-1 0,-1 0 0,-38 3 0,-22 6 0,-233 35 0,283-45 0,9 0 0,0 1 0,0 1 0,0 1 0,0 1 0,1 1 0,0 1 0,1 0 0,-23 17 0,-41 21 0,-52 8 0,129-53 0,-2-1 0,1 1 0,0 0 0,0 1 0,0-1 0,0 1 0,1 1 0,0-1 0,0 1 0,-10 9 0,-31 35 0,38-42 0,0 1 0,0 1 0,1 0 0,0 0 0,1 0 0,0 1 0,1 0 0,-1 1 0,2-1 0,0 1 0,-5 15 0,7-16 0,-22 100 0,23-95 0,1 0 0,1 0 0,0 1 0,1-1 0,4 23 0,-4-30 0,3 17 0,1 1 0,2-1 0,0-1 0,1 1 0,13 24 0,74 129 0,-51-105 0,4-1 0,97 111 0,-111-147 0,2-2 0,71 53 0,-71-65 0,1-1 0,0-2 0,1-2 0,58 18 0,19 9 0,-66-25 0,1-3 0,64 14 0,107 10 0,-148-29 0,116 15 0,-127-19 0,1-2 0,116-6 0,-65-1 0,508 2 0,-444 13 0,-7 1 0,-84-13 0,217-4 0,-93-22 0,-138 13 0,118-4 0,-165 15 0,1-3 0,-1 0 0,0-1 0,31-11 0,6-1 0,-45 12 0,0-2 0,0 0 0,0-1 0,-1-1 0,-1-1 0,23-16 0,-19 12 0,2 0 0,40-18 0,-31 17 0,-1-1 0,0-2 0,-1-1 0,50-43 0,-76 59 0,37-28 0,41-36 0,-52 37 0,0-2 0,27-39 0,-36 42 0,-1-2 0,-1 0 0,-2 0 0,0-2 0,16-54 0,-26 58 0,-2 0 0,0-1 0,-2 1 0,-1-1 0,-5-42 0,2-3 0,1 44 0,0 0 0,-2 0 0,-10-45 0,9 60 0,-1 1 0,0 0 0,-1 0 0,-1 1 0,0 0 0,-1 0 0,-1 0 0,-17-20 0,-12-5 0,-1 1 0,-2 2 0,-2 2 0,-69-43 0,77 57 0,-63-27 0,57 29 0,-44-26 0,-95-45 0,144 73 0,1 4 0,1 2 0,-2 1 0,1 1 0,-67-5 0,12 2 0,-4-6 0,-87-11 0,125 21 0,-84-23 0,95 18 0,0 2 0,-1 2 0,-57-2 0,-463 10 0,244 1 0,273 2 0,0 2 0,1 1 0,-76 22 0,72-19-1365,30-7-5461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59:07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2724 285 24575,'-290'-1'0,"144"2"0,72 3 0,-1 4 0,-131 30 0,-22 4 0,-601 85 0,585-72 0,204-45 0,-1 1 0,-76 35 0,-69 48 0,147-73 0,15-7 0,-1 1 0,-30 24 0,47-31 0,-1 1 0,2 0 0,-1 0 0,1 0 0,0 1 0,1 0 0,1 1 0,-1-1 0,2 1 0,-5 14 0,1-2 0,2 1 0,1 0 0,-4 47 0,9-56 0,0-1 0,1 1 0,1 0 0,0-1 0,1 0 0,1 1 0,0-1 0,1-1 0,0 1 0,1-1 0,1 1 0,0-2 0,1 1 0,0-1 0,11 12 0,18 18 0,1-1 0,73 58 0,-54-50 0,238 175 0,-206-161 0,163 112 0,53 36 0,-267-190 0,0-2 0,1-1 0,64 19 0,-18-7 0,-10-1 0,1-3 0,2-3 0,1-4 0,110 13 0,628-9 0,-340-66 0,-170 11 0,-206 18 0,0-4 0,178-56 0,-116 36 0,-65 18 0,93-22 0,105-26 0,-156 35 0,106-33 0,-215 55 0,64-22 0,135-67 0,-219 94 0,0 0 0,-1-1 0,0 0 0,0 0 0,0-1 0,-1-1 0,0 0 0,0 0 0,-1 0 0,-1-1 0,1 0 0,-2-1 0,1 0 0,-2 0 0,1 0 0,-1-1 0,4-15 0,0-8 0,-1 0 0,-2-1 0,-1 0 0,-2 0 0,-2 0 0,-1 0 0,-2 0 0,-12-70 0,7 74 0,-1 0 0,-1 1 0,-2 0 0,-1 0 0,-2 2 0,-20-36 0,12 32 0,-2 0 0,0 1 0,-3 2 0,-49-46 0,18 24 0,-2 3 0,-2 2 0,-3 3 0,-1 3 0,-2 3 0,-83-34 0,68 36 0,-51-19 0,120 50 0,-347-101 0,343 102 0,-318-57 0,-238-42 54,-123-14-946,491 96-473,21 7-4623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30:22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2494 54 24575,'-811'0'0,"728"5"0,0 3 0,2 3 0,-99 28 0,-50 5 0,187-36 0,-126 10 0,24-3 0,85-8 0,42-7 0,0 2 0,1 0 0,-1 1 0,1 1 0,0 1 0,0 0 0,-27 13 0,-43 28 0,44-25 0,1 2 0,-60 43 0,41-26 0,45-31 0,0 1 0,-25 22 0,37-28 0,0 1 0,1 0 0,-1 0 0,1 0 0,1 1 0,-1-1 0,1 1 0,0-1 0,0 1 0,0 0 0,1 0 0,0 0 0,0 0 0,1 0 0,0 8 0,0 11 0,1 0 0,5 31 0,3-6 0,3 0 0,2-1 0,2 0 0,2-1 0,47 87 0,-29-69 0,57 77 0,-81-128 0,1-1 0,0 0 0,1-1 0,1 0 0,0-1 0,1-1 0,27 15 0,-10-9 0,0-2 0,1-1 0,38 9 0,77 32 0,-38-13 0,-40-17 0,-8-2 0,1-2 0,87 15 0,-103-27 0,1-3 0,1-1 0,-1-3 0,68-5 0,169-45 0,-31 3 0,92 13 0,-325 31 0,0-2 0,0 0 0,-1-1 0,0-2 0,1 0 0,-2-1 0,28-13 0,-34 14 0,0 1 0,1 1 0,0 0 0,0 1 0,0 0 0,0 2 0,22-1 0,-11 1 0,36-7 0,-22 1 0,1 3 0,68 1 0,-64 3 0,84-11 0,-76 4 0,102 0 0,-29 3 0,-83-1 0,72-19 0,-34 6 0,5 1 0,-26 3 0,1 3 0,90-4 0,-141 15 0,0 0 0,0 0 0,0-1 0,1-1 0,-1 0 0,0 0 0,-1-1 0,1 0 0,0-1 0,-1 0 0,0 0 0,0-1 0,0 0 0,0-1 0,-1 0 0,0 0 0,0-1 0,-1 0 0,0 0 0,9-12 0,82-119 0,-74 102 0,31-67 0,-38 58 0,-13 31 0,2 0 0,10-20 0,-8 19 0,0-1 0,-1 1 0,0-1 0,-1 0 0,-1-1 0,-1 0 0,0 1 0,-1-1 0,-1 0 0,0-1 0,-2-31 0,-1 44 0,0 1 0,0-1 0,0 0 0,-1 1 0,1-1 0,-1 1 0,0 0 0,-1 0 0,1-1 0,-1 1 0,-5-6 0,-40-36 0,9 9 0,19 15 0,0 1 0,-2 0 0,0 2 0,-1 0 0,-1 1 0,-49-26 0,54 34 0,0-2 0,-22-16 0,-24-15 0,58 39 0,-25-13 0,-40-16 0,58 28 0,1 1 0,-1 1 0,0 0 0,0 1 0,0 0 0,-17 0 0,14 2 0,-2 1 0,0-1 0,0-1 0,-1-1 0,1 0 0,0-2 0,-36-10 0,26 4 0,-1 2 0,-1 1 0,-36-4 0,-42-9 0,-136-26 0,187 42 0,-96 4 0,-31-1 0,121-12 0,48 9 0,-1 1 0,-19-2 0,12 4-1365,2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30:42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2909 80 24575,'-200'-2'0,"-216"5"0,351 3 0,0 3 0,-80 22 0,113-24 0,-33 9 0,25-5 0,0-2 0,-1-2 0,-48 2 0,-212 10 0,246-12 0,0 3 0,0 2 0,-74 27 0,79-23 0,26-9 0,-40 19 0,-283 130 0,284-127 0,36-16 0,-41 14 0,53-21 0,-1 1 0,1 0 0,1 2 0,-27 18 0,-16 10 0,22-18 0,1 2 0,-40 31 0,61-41 0,1 1 0,-1 0 0,2 1 0,0 0 0,0 1 0,1 0 0,-14 28 0,14-24 0,0 2 0,2-1 0,0 1 0,1 1 0,1-1 0,1 1 0,0 0 0,-1 30 0,5-23 0,1 1 0,1-1 0,1 1 0,2-1 0,1 0 0,1 0 0,1-1 0,2 0 0,16 38 0,-2-18 0,1 0 0,3-2 0,1 0 0,51 59 0,-44-66 0,1-1 0,2-2 0,1-2 0,65 43 0,-88-64 0,0 1 0,-1 0 0,22 24 0,-21-20 0,0-1 0,27 20 0,28 13 0,2-3 0,2-3 0,2-3 0,2-4 0,1-4 0,1-3 0,2-3 0,0-4 0,2-4 0,133 11 0,-122-22 0,290 11 0,833-19 0,-1188-1 0,-1-2 0,0-1 0,0-1 0,41-15 0,-11 4 0,-14 3 0,-1-3 0,0-2 0,54-31 0,-15 12 0,-52 24 0,43-24 0,-73 37 0,29-18 0,0 0 0,-1-2 0,-1-1 0,27-28 0,-19 14 0,-20 20 0,0-1 0,25-33 0,-20 20 0,-14 20 0,0 0 0,-1 0 0,-1 0 0,0-1 0,7-17 0,-5 3 0,-1 0 0,-1-1 0,-1 0 0,2-42 0,-8-108 0,-1 73 0,2-364 0,-1 444 0,-2-1 0,-1 1 0,0 0 0,-2 0 0,-1 1 0,0-1 0,-2 1 0,0 1 0,-2 0 0,0 0 0,-2 1 0,-27-35 0,20 34 0,0 1 0,-1 1 0,-32-22 0,-17-16 0,39 32 0,-66-41 0,36 28 0,44 27 0,-2 2 0,1 0 0,-37-12 0,30 12 0,-41-20 0,9-3 0,0 3 0,-2 2 0,-66-21 0,39 17 0,61 20 0,-1 2 0,-51-12 0,0 12-1365,44 7-5461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33:38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24575,'8'1'0,"1"0"0,0 1 0,0 0 0,-1 1 0,1-1 0,-1 1 0,0 1 0,8 4 0,-6-3 0,0 0 0,0-1 0,0-1 0,1 0 0,12 3 0,-2-4 0,-1 1 0,1 0 0,-1 2 0,-1 0 0,29 13 0,-33-13 0,-1-1 0,1 0 0,-1-1 0,1 0 0,0-2 0,19 1 0,-18-1 0,0 0 0,0 1 0,0 1 0,-1 0 0,23 8 0,-20-5 0,0-1 0,0 0 0,1-2 0,-1 0 0,1-1 0,29 0 0,7 0 0,19 10 0,5 0 0,-2-9 0,84-6 0,-139 0 0,37-10 0,-29 5 0,-11 2-1365,-4-1-5461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33:40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0 24575,'11'1'0,"-1"0"0,1 1 0,-1 0 0,0 1 0,1 0 0,-1 1 0,10 5 0,-6-3 0,1 0 0,20 4 0,125 27 0,-93-16 0,22 4 0,-67-19 0,40 15 0,-44-13 0,1-1 0,33 6 0,-49-9 0,-8 4 0,-12 6 0,16-13 0,-104 87 0,46-37 0,-2-3 0,-112 68 0,69-49 0,33-19 0,-35 29-1365,92-65-5461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34:32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24575,'2'22'0,"0"1"0,7 29 0,0 3 0,26 121 0,-19-108 0,17 83 0,-22-97 0,-6-32 0,-1 1 0,2 39 0,-7 30 0,2 51 0,3-117 0,1 0 0,17 49 0,-5-20 0,-8-26 0,-4-10 0,1 0 0,-2 1 0,3 36 0,-6 5-1365,-1-35-5461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34:36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0 159 24575,'1376'0'0,"-1217"-13"0,-2-1 0,-102 14 0,216-9 0,321-7 0,-447 16 0,-108-1 0,55-11 0,-52 6 0,42-1 0,665 5 0,-360 4 0,-340-2 0,-1-1 0,70-13 0,-58 6 0,1 3 0,115 5 0,-73 2 0,-72-2 0,59 1 0,144-17 0,-185 11 0,81 2 0,4-1 0,-68-8 0,-49 8 0,1 0 0,20-1 0,299 2 0,-173 5 0,-136-3 0,1 2 0,-1 0 0,0 2 0,0 0 0,0 2 0,28 9 0,-44-11 0,-1 0 0,0 1 0,0 0 0,0 1 0,15 10 0,-21-12 0,0 0 0,0 0 0,0 0 0,-1 1 0,1-1 0,-1 1 0,1 0 0,-1 0 0,-1-1 0,1 1 0,0 1 0,-1-1 0,0 0 0,0 0 0,1 8 0,1 26 0,-1 1 0,-6 61 0,1-9 0,3 878-1365,0-947-5461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982B9E-C853-1196-A1A6-552B72C98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9B817D3-63D9-7EB2-1129-F6CCCC93A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6F7E4D-65A4-22FB-3B7C-ED412CC3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68A56A-541C-12E2-0A5C-0F460354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82716-C5C8-4D9F-D701-92249A72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1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482F54-B45C-624B-8D99-ECDEA563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91DAED-46FA-05DB-A9C7-4DDDFD970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0264FC-1515-EE13-A00F-C4CB1A85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F7413B-DDB4-6FE3-6762-95657659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005F78-5B56-A21A-8C6A-F1805796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5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60B1B70-DA99-1380-4E73-B1B64BBE2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F29EF38-7401-C87F-7D9C-93EF6311F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C4E485-A59B-91C7-24D4-D43AF0B3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5A3C68-6CB3-9E26-2DFC-E8DE50C1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DF1A08-7780-8A5F-C437-74B3B6B7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68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3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310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8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6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15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01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912198-FBD8-907D-4A14-2AE8A02B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DF800D-3A1F-76A5-130C-4B34B7F1B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129CBD-5455-AB04-0882-AE3A2DD2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097EA1-07BC-C636-13AA-19ED164E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2F0045-40E0-59BE-A889-41BB82FA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73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98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5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84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43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82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57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29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2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18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F8BA8-8969-0AC6-66CF-8A49607F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90060E-D6DD-13A3-E5B7-7D29279F6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2D6266-D9B0-F1E2-61FF-48272CBA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BDA14A-D9E2-6761-9694-91693A52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2D964B-0CF9-9EA5-E19B-C6AE5B5E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76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78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18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95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7D5582-9896-A9BE-8C4F-65C3B93A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0652B0-C1B8-2CEF-7FBA-EC9FC2D17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7C16E7B-F3BA-21C8-D9BA-F21144D0E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ABCCA67-8EEB-5AE3-AE8C-34D295C9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47B1F6C-2FD5-4556-72A2-E70A145A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8FAB11F-1F12-9AA7-3224-609201C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3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AB44AD-B473-89FB-219F-9054E2DB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69177DE-ED5D-C130-FC71-180145E73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FB03AB2-C8A1-61D2-31DA-26D48D0F2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6843E76-2287-0F8E-1E38-4AAC13D6C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68491DB-6A59-E4BD-A624-02117600C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A25049F-C64D-E912-0317-FF124C29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13E22E3-76C1-91A0-91E7-E24A6446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4688F68-FF14-F1A8-C8DF-BC400C95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9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10C398-A821-38E5-BD09-454AD42E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59EF43D-6CD9-F473-B525-0AF8BC57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A56F009-3F3E-3907-F108-2B3EFDED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26259FA-4C45-E2EE-F3E1-C047AFBA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2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5648268-82B6-34C9-C018-7143213B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36C9C66-84E0-8B39-2E7D-7481C3D0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22DB3CA-BAB3-3BB8-88BE-603C3EEB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7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222123-C780-CA1A-290A-20037692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B0EBFB-6FB1-0F52-34FE-56224D59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5910154-76FE-1546-0F6C-8B9DA2410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9A33C16-A065-0C19-96DE-D6ED613C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B8AA95-71B4-3C4E-A7EA-7C7E09F4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72426D0-0BB4-7CD1-A6EE-6F0F1EA6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2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D2A0BF-BB4D-CC50-4F85-779BF280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F4C1AD5-6823-7191-CA17-AD162B804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095AE32-E2CF-548B-B7AE-246E35A79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F739152-5E38-E463-CA84-505C1DD4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94CF71-95BD-9F71-33F8-DD9B81A9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1B63B7-99FA-B25C-2837-7144628C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9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B77B48-2554-7161-6FEC-977498AC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B7D5D6-37E8-72CF-0899-91EED41BF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4B65C0C-121A-3EE3-5D4F-B312A5FCC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38D0FF-4460-16EF-7F46-AFCF56F0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2563B2-AF39-12FB-455A-B9368E9F7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3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3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C631-5FC4-4D96-9E04-B84BEE07FB7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2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8.jpg"/><Relationship Id="rId7" Type="http://schemas.openxmlformats.org/officeDocument/2006/relationships/image" Target="../media/image6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00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160.png"/><Relationship Id="rId4" Type="http://schemas.openxmlformats.org/officeDocument/2006/relationships/image" Target="../media/image130.png"/><Relationship Id="rId9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60.png"/><Relationship Id="rId4" Type="http://schemas.openxmlformats.org/officeDocument/2006/relationships/customXml" Target="../ink/ink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1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image" Target="../media/image37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0" Type="http://schemas.openxmlformats.org/officeDocument/2006/relationships/image" Target="../media/image360.png"/><Relationship Id="rId4" Type="http://schemas.openxmlformats.org/officeDocument/2006/relationships/image" Target="../media/image330.png"/><Relationship Id="rId9" Type="http://schemas.openxmlformats.org/officeDocument/2006/relationships/customXml" Target="../ink/ink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rus/docs/Z1300000088#z1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customXml" Target="../ink/ink29.xml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0" Type="http://schemas.openxmlformats.org/officeDocument/2006/relationships/image" Target="../media/image42.png"/><Relationship Id="rId4" Type="http://schemas.openxmlformats.org/officeDocument/2006/relationships/image" Target="../media/image390.png"/><Relationship Id="rId9" Type="http://schemas.openxmlformats.org/officeDocument/2006/relationships/customXml" Target="../ink/ink27.xml"/><Relationship Id="rId1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ov.kz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hyperlink" Target="https://adilet.zan.kz/rus/docs/V2000020665#z36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428E3E-7AD1-93CC-B151-69137B55C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CF1FFC3-D020-43C3-8B93-EF6BEFC46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9F8288-FFFC-2282-667C-87DDB2DFE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10" y="2242539"/>
            <a:ext cx="7459980" cy="1425924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оказания государственной услуги</a:t>
            </a:r>
            <a:endParaRPr lang="ru-RU" sz="40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C80D19AB-DD6A-9AA8-BC45-DAAE49706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3884037"/>
            <a:ext cx="7459980" cy="468888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сведений с Центра психического здоровья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«Психиатрия,  Наркология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16FC4A39-71B0-433B-AB94-CBFFA0DF90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rgbClr val="665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0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47FA56E-A47F-2FF6-D873-435DD55CF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9" t="13440" r="4558" b="63935"/>
          <a:stretch/>
        </p:blipFill>
        <p:spPr>
          <a:xfrm>
            <a:off x="183160" y="2788647"/>
            <a:ext cx="11825679" cy="1613161"/>
          </a:xfrm>
        </p:spPr>
      </p:pic>
      <p:sp>
        <p:nvSpPr>
          <p:cNvPr id="6" name="Стрелка: вниз 5">
            <a:extLst>
              <a:ext uri="{FF2B5EF4-FFF2-40B4-BE49-F238E27FC236}">
                <a16:creationId xmlns="" xmlns:a16="http://schemas.microsoft.com/office/drawing/2014/main" id="{26A6ABD6-5EFF-2299-DD46-0881439F40A6}"/>
              </a:ext>
            </a:extLst>
          </p:cNvPr>
          <p:cNvSpPr/>
          <p:nvPr/>
        </p:nvSpPr>
        <p:spPr>
          <a:xfrm rot="20074560">
            <a:off x="9935895" y="1972975"/>
            <a:ext cx="134481" cy="80127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43E137-6420-AB7E-A2B3-FE9B6C886E90}"/>
              </a:ext>
            </a:extLst>
          </p:cNvPr>
          <p:cNvSpPr txBox="1"/>
          <p:nvPr/>
        </p:nvSpPr>
        <p:spPr>
          <a:xfrm flipH="1">
            <a:off x="7342065" y="1613575"/>
            <a:ext cx="426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правом верхнем углу сайта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197CF6-C4FF-0D58-7336-CF4AF9E0B6FB}"/>
              </a:ext>
            </a:extLst>
          </p:cNvPr>
          <p:cNvSpPr txBox="1"/>
          <p:nvPr/>
        </p:nvSpPr>
        <p:spPr>
          <a:xfrm>
            <a:off x="2056613" y="5275827"/>
            <a:ext cx="807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авторизации вместо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Войти или Зарегистрироваться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Ваши ФИО</a:t>
            </a:r>
          </a:p>
        </p:txBody>
      </p:sp>
    </p:spTree>
    <p:extLst>
      <p:ext uri="{BB962C8B-B14F-4D97-AF65-F5344CB8AC3E}">
        <p14:creationId xmlns:p14="http://schemas.microsoft.com/office/powerpoint/2010/main" val="11850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83498E-5280-B6AA-F7B9-0F6A6CD0580D}"/>
              </a:ext>
            </a:extLst>
          </p:cNvPr>
          <p:cNvSpPr txBox="1"/>
          <p:nvPr/>
        </p:nvSpPr>
        <p:spPr>
          <a:xfrm>
            <a:off x="838200" y="584462"/>
            <a:ext cx="10210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о том, как осуществляется Вход через ЭЦП (электронную цифровую подпись)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две. Одна для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(начинается с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вторая для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получении услуги.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60EE03C-A69E-7B14-3F13-6697A86B3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" y="1852462"/>
            <a:ext cx="5454396" cy="416655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B5B6F0F-5F66-6DB4-25F6-493C83AA8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92" y="1852462"/>
            <a:ext cx="5250730" cy="41665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Рукописный ввод 18">
                <a:extLst>
                  <a:ext uri="{FF2B5EF4-FFF2-40B4-BE49-F238E27FC236}">
                    <a16:creationId xmlns="" xmlns:a16="http://schemas.microsoft.com/office/drawing/2014/main" id="{8849A860-D71A-DF44-4BFE-766A65BFE83D}"/>
                  </a:ext>
                </a:extLst>
              </p14:cNvPr>
              <p14:cNvContentPartPr/>
              <p14:nvPr/>
            </p14:nvContentPartPr>
            <p14:xfrm>
              <a:off x="6136553" y="3393212"/>
              <a:ext cx="36720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849A860-D71A-DF44-4BFE-766A65BFE8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7553" y="3384212"/>
                <a:ext cx="384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Рукописный ввод 19">
                <a:extLst>
                  <a:ext uri="{FF2B5EF4-FFF2-40B4-BE49-F238E27FC236}">
                    <a16:creationId xmlns="" xmlns:a16="http://schemas.microsoft.com/office/drawing/2014/main" id="{8E816EB9-A303-0E1C-1B08-77E58119B0FA}"/>
                  </a:ext>
                </a:extLst>
              </p14:cNvPr>
              <p14:cNvContentPartPr/>
              <p14:nvPr/>
            </p14:nvContentPartPr>
            <p14:xfrm>
              <a:off x="6407633" y="3289532"/>
              <a:ext cx="235800" cy="22392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8E816EB9-A303-0E1C-1B08-77E58119B0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8633" y="3280532"/>
                <a:ext cx="253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Рукописный ввод 26">
                <a:extLst>
                  <a:ext uri="{FF2B5EF4-FFF2-40B4-BE49-F238E27FC236}">
                    <a16:creationId xmlns="" xmlns:a16="http://schemas.microsoft.com/office/drawing/2014/main" id="{B1327787-4705-6A4A-05DD-F072AF3A3F87}"/>
                  </a:ext>
                </a:extLst>
              </p14:cNvPr>
              <p14:cNvContentPartPr/>
              <p14:nvPr/>
            </p14:nvContentPartPr>
            <p14:xfrm>
              <a:off x="1424153" y="4835012"/>
              <a:ext cx="1773720" cy="75564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B1327787-4705-6A4A-05DD-F072AF3A3F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5513" y="4826372"/>
                <a:ext cx="1791360" cy="7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47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CCD9F0-883D-65CC-4AC8-9B3F5EC39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Вводите пароль и нажимаете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далее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4C4379A-68E6-39D5-456A-31A33750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46" y="1995052"/>
            <a:ext cx="5496418" cy="4356421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87217D7-9818-FE1C-6226-5596182B9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2" y="2013906"/>
            <a:ext cx="5490005" cy="43564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="" xmlns:a16="http://schemas.microsoft.com/office/drawing/2014/main" id="{393397C5-E051-0CE2-CDBF-3F357A4F1E69}"/>
                  </a:ext>
                </a:extLst>
              </p14:cNvPr>
              <p14:cNvContentPartPr/>
              <p14:nvPr/>
            </p14:nvContentPartPr>
            <p14:xfrm>
              <a:off x="2175113" y="3336332"/>
              <a:ext cx="1652400" cy="61164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393397C5-E051-0CE2-CDBF-3F357A4F1E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6473" y="3327332"/>
                <a:ext cx="1670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Рукописный ввод 12">
                <a:extLst>
                  <a:ext uri="{FF2B5EF4-FFF2-40B4-BE49-F238E27FC236}">
                    <a16:creationId xmlns="" xmlns:a16="http://schemas.microsoft.com/office/drawing/2014/main" id="{CA13C068-77A6-7A93-0DE4-AE075CE348A6}"/>
                  </a:ext>
                </a:extLst>
              </p14:cNvPr>
              <p14:cNvContentPartPr/>
              <p14:nvPr/>
            </p14:nvContentPartPr>
            <p14:xfrm>
              <a:off x="8087033" y="5061452"/>
              <a:ext cx="1595160" cy="87768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CA13C068-77A6-7A93-0DE4-AE075CE348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8393" y="5052452"/>
                <a:ext cx="1612800" cy="89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30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AE427A-27E9-E028-D21E-38FBB1FF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главной странице находите раздел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нажимаете на него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5D6E143-C642-DC09-9D53-A88AC41C6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0" t="12856" r="2189" b="5687"/>
          <a:stretch/>
        </p:blipFill>
        <p:spPr>
          <a:xfrm>
            <a:off x="1443479" y="1911667"/>
            <a:ext cx="9305041" cy="4491266"/>
          </a:xfr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6FE1D23C-838E-0638-764D-95C6DE56CB45}"/>
              </a:ext>
            </a:extLst>
          </p:cNvPr>
          <p:cNvGrpSpPr/>
          <p:nvPr/>
        </p:nvGrpSpPr>
        <p:grpSpPr>
          <a:xfrm>
            <a:off x="819713" y="5269172"/>
            <a:ext cx="630000" cy="258840"/>
            <a:chOff x="819713" y="5269172"/>
            <a:chExt cx="63000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Рукописный ввод 7">
                  <a:extLst>
                    <a:ext uri="{FF2B5EF4-FFF2-40B4-BE49-F238E27FC236}">
                      <a16:creationId xmlns="" xmlns:a16="http://schemas.microsoft.com/office/drawing/2014/main" id="{C2B9988B-46CE-D90C-8376-67645913A40A}"/>
                    </a:ext>
                  </a:extLst>
                </p14:cNvPr>
                <p14:cNvContentPartPr/>
                <p14:nvPr/>
              </p14:nvContentPartPr>
              <p14:xfrm>
                <a:off x="819713" y="5316332"/>
                <a:ext cx="466560" cy="6732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C2B9988B-46CE-D90C-8376-67645913A4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1073" y="5307332"/>
                  <a:ext cx="484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Рукописный ввод 8">
                  <a:extLst>
                    <a:ext uri="{FF2B5EF4-FFF2-40B4-BE49-F238E27FC236}">
                      <a16:creationId xmlns="" xmlns:a16="http://schemas.microsoft.com/office/drawing/2014/main" id="{70639F8E-B7A9-59E7-7A05-6D87152BA009}"/>
                    </a:ext>
                  </a:extLst>
                </p14:cNvPr>
                <p14:cNvContentPartPr/>
                <p14:nvPr/>
              </p14:nvContentPartPr>
              <p14:xfrm>
                <a:off x="1191593" y="5269172"/>
                <a:ext cx="258120" cy="25884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70639F8E-B7A9-59E7-7A05-6D87152BA0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82593" y="5260172"/>
                  <a:ext cx="275760" cy="27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Рукописный ввод 16">
                <a:extLst>
                  <a:ext uri="{FF2B5EF4-FFF2-40B4-BE49-F238E27FC236}">
                    <a16:creationId xmlns="" xmlns:a16="http://schemas.microsoft.com/office/drawing/2014/main" id="{521E1380-26B9-457F-9966-62CA93D47D1C}"/>
                  </a:ext>
                </a:extLst>
              </p14:cNvPr>
              <p14:cNvContentPartPr/>
              <p14:nvPr/>
            </p14:nvContentPartPr>
            <p14:xfrm>
              <a:off x="3723113" y="5401292"/>
              <a:ext cx="76680" cy="4881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521E1380-26B9-457F-9966-62CA93D47D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4113" y="5392652"/>
                <a:ext cx="943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Рукописный ввод 17">
                <a:extLst>
                  <a:ext uri="{FF2B5EF4-FFF2-40B4-BE49-F238E27FC236}">
                    <a16:creationId xmlns="" xmlns:a16="http://schemas.microsoft.com/office/drawing/2014/main" id="{5655D7D8-74BF-7030-542F-8624DD5C45C9}"/>
                  </a:ext>
                </a:extLst>
              </p14:cNvPr>
              <p14:cNvContentPartPr/>
              <p14:nvPr/>
            </p14:nvContentPartPr>
            <p14:xfrm>
              <a:off x="3723113" y="5324972"/>
              <a:ext cx="2284560" cy="50004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5655D7D8-74BF-7030-542F-8624DD5C45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14113" y="5315972"/>
                <a:ext cx="230220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Рукописный ввод 22">
                <a:extLst>
                  <a:ext uri="{FF2B5EF4-FFF2-40B4-BE49-F238E27FC236}">
                    <a16:creationId xmlns="" xmlns:a16="http://schemas.microsoft.com/office/drawing/2014/main" id="{F7E468FE-60DE-5980-CFEF-D86FCFF7221D}"/>
                  </a:ext>
                </a:extLst>
              </p14:cNvPr>
              <p14:cNvContentPartPr/>
              <p14:nvPr/>
            </p14:nvContentPartPr>
            <p14:xfrm>
              <a:off x="3817433" y="5853452"/>
              <a:ext cx="2186640" cy="4860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F7E468FE-60DE-5980-CFEF-D86FCFF7221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08793" y="5844452"/>
                <a:ext cx="2204280" cy="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1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EF4E20-DF8B-4C21-DC6A-473EB5DE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4226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все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 полного списка выбираете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сведений с Центра психического здоровья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«Психиатрия»,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Наркология»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A3CD1A45-F2BD-45E9-F3A3-07F135973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5" t="13305" r="2199" b="16759"/>
          <a:stretch/>
        </p:blipFill>
        <p:spPr>
          <a:xfrm>
            <a:off x="994016" y="1860371"/>
            <a:ext cx="10203967" cy="420263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Рукописный ввод 16">
                <a:extLst>
                  <a:ext uri="{FF2B5EF4-FFF2-40B4-BE49-F238E27FC236}">
                    <a16:creationId xmlns="" xmlns:a16="http://schemas.microsoft.com/office/drawing/2014/main" id="{76B04C8D-4C1B-DCA2-B8DF-ACD6C9AAFA11}"/>
                  </a:ext>
                </a:extLst>
              </p14:cNvPr>
              <p14:cNvContentPartPr/>
              <p14:nvPr/>
            </p14:nvContentPartPr>
            <p14:xfrm>
              <a:off x="3429249" y="5246207"/>
              <a:ext cx="1199880" cy="87804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6B04C8D-4C1B-DCA2-B8DF-ACD6C9AAFA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0609" y="5237567"/>
                <a:ext cx="1217520" cy="89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28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36F00BC8-5BEA-8230-A0B5-B52D39D14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2" t="18089" r="6883" b="29760"/>
          <a:stretch/>
        </p:blipFill>
        <p:spPr>
          <a:xfrm>
            <a:off x="452258" y="1376315"/>
            <a:ext cx="11287484" cy="49490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="" xmlns:a16="http://schemas.microsoft.com/office/drawing/2014/main" id="{38E1BEED-1BE7-4BAA-90DD-137D525FEE43}"/>
                  </a:ext>
                </a:extLst>
              </p14:cNvPr>
              <p14:cNvContentPartPr/>
              <p14:nvPr/>
            </p14:nvContentPartPr>
            <p14:xfrm>
              <a:off x="4351260" y="2685036"/>
              <a:ext cx="3489480" cy="10011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38E1BEED-1BE7-4BAA-90DD-137D525FE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2260" y="2676036"/>
                <a:ext cx="3507120" cy="10188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2DF685-024D-D5F4-E60D-35F88B5371A9}"/>
              </a:ext>
            </a:extLst>
          </p:cNvPr>
          <p:cNvSpPr txBox="1"/>
          <p:nvPr/>
        </p:nvSpPr>
        <p:spPr>
          <a:xfrm>
            <a:off x="3026004" y="532613"/>
            <a:ext cx="729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Выбираете и переходите к следующему этапу </a:t>
            </a:r>
          </a:p>
        </p:txBody>
      </p:sp>
    </p:spTree>
    <p:extLst>
      <p:ext uri="{BB962C8B-B14F-4D97-AF65-F5344CB8AC3E}">
        <p14:creationId xmlns:p14="http://schemas.microsoft.com/office/powerpoint/2010/main" val="8577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043A3A-D0DD-D89A-DD0C-BF159707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836" y="346273"/>
            <a:ext cx="9722963" cy="992334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CC03F61-9C5F-B53C-6794-3DB46F60C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12" t="14155" r="3165" b="14354"/>
          <a:stretch/>
        </p:blipFill>
        <p:spPr>
          <a:xfrm>
            <a:off x="1710980" y="1327611"/>
            <a:ext cx="8938166" cy="506803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>
                <a:extLst>
                  <a:ext uri="{FF2B5EF4-FFF2-40B4-BE49-F238E27FC236}">
                    <a16:creationId xmlns="" xmlns:a16="http://schemas.microsoft.com/office/drawing/2014/main" id="{70DCD88E-ACD8-2241-39BD-F8BD9637C2B2}"/>
                  </a:ext>
                </a:extLst>
              </p14:cNvPr>
              <p14:cNvContentPartPr/>
              <p14:nvPr/>
            </p14:nvContentPartPr>
            <p14:xfrm>
              <a:off x="7625153" y="1018292"/>
              <a:ext cx="2226960" cy="9237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70DCD88E-ACD8-2241-39BD-F8BD9637C2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6153" y="1009652"/>
                <a:ext cx="2244600" cy="9414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F01900-D8E5-E51E-B5E9-A4368979DB16}"/>
              </a:ext>
            </a:extLst>
          </p:cNvPr>
          <p:cNvSpPr txBox="1"/>
          <p:nvPr/>
        </p:nvSpPr>
        <p:spPr>
          <a:xfrm>
            <a:off x="1803095" y="861491"/>
            <a:ext cx="564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ЗАКАЗАТЬ УСЛУГУ ОНЛАЙН </a:t>
            </a:r>
          </a:p>
        </p:txBody>
      </p:sp>
    </p:spTree>
    <p:extLst>
      <p:ext uri="{BB962C8B-B14F-4D97-AF65-F5344CB8AC3E}">
        <p14:creationId xmlns:p14="http://schemas.microsoft.com/office/powerpoint/2010/main" val="11813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8EE5B8-91BE-8649-A186-D4E19CF5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7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себя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подписываете, используя ЭЦП, вторым ключом (начинается с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паролем. Процедура такая же, как и при авторизации.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06AF40-29D4-DA8E-EFB9-DFEAED858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48" r="44051" b="11665"/>
          <a:stretch/>
        </p:blipFill>
        <p:spPr>
          <a:xfrm>
            <a:off x="106839" y="1671834"/>
            <a:ext cx="5806911" cy="32452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F8A8821-F1D4-843D-1F51-282B98851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96" r="32191" b="5324"/>
          <a:stretch/>
        </p:blipFill>
        <p:spPr>
          <a:xfrm>
            <a:off x="5913750" y="2412625"/>
            <a:ext cx="6147597" cy="40991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Рукописный ввод 27">
                <a:extLst>
                  <a:ext uri="{FF2B5EF4-FFF2-40B4-BE49-F238E27FC236}">
                    <a16:creationId xmlns="" xmlns:a16="http://schemas.microsoft.com/office/drawing/2014/main" id="{C83A4748-88A1-77C8-20E2-98D5DC31323E}"/>
                  </a:ext>
                </a:extLst>
              </p14:cNvPr>
              <p14:cNvContentPartPr/>
              <p14:nvPr/>
            </p14:nvContentPartPr>
            <p14:xfrm>
              <a:off x="6437873" y="2765732"/>
              <a:ext cx="1480680" cy="262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C83A4748-88A1-77C8-20E2-98D5DC3132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2233" y="2729732"/>
                <a:ext cx="15523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Рукописный ввод 29">
                <a:extLst>
                  <a:ext uri="{FF2B5EF4-FFF2-40B4-BE49-F238E27FC236}">
                    <a16:creationId xmlns="" xmlns:a16="http://schemas.microsoft.com/office/drawing/2014/main" id="{5606370F-05A1-B6C9-29E1-5F395326434C}"/>
                  </a:ext>
                </a:extLst>
              </p14:cNvPr>
              <p14:cNvContentPartPr/>
              <p14:nvPr/>
            </p14:nvContentPartPr>
            <p14:xfrm>
              <a:off x="8161193" y="3233012"/>
              <a:ext cx="1775160" cy="164160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5606370F-05A1-B6C9-29E1-5F39532643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52553" y="3224012"/>
                <a:ext cx="1792800" cy="165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8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B567D2-FB42-DBBC-48AA-A136D897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смс</a:t>
            </a:r>
            <a:r>
              <a:rPr lang="en-US" sz="28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пароль</a:t>
            </a:r>
            <a:r>
              <a:rPr lang="ru-RU" sz="28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1414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зарегистрированы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8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</a:t>
            </a:r>
            <a:r>
              <a:rPr lang="ru-RU" sz="28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базе</a:t>
            </a:r>
            <a:r>
              <a:rPr lang="en-US" sz="28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(МБГ)</a:t>
            </a:r>
            <a:endPara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13FF9BC-1873-8F25-E5D9-8107EFD5C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21" r="50294" b="22153"/>
          <a:stretch/>
        </p:blipFill>
        <p:spPr>
          <a:xfrm>
            <a:off x="5075257" y="936962"/>
            <a:ext cx="6706940" cy="47685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Рукописный ввод 11">
                <a:extLst>
                  <a:ext uri="{FF2B5EF4-FFF2-40B4-BE49-F238E27FC236}">
                    <a16:creationId xmlns="" xmlns:a16="http://schemas.microsoft.com/office/drawing/2014/main" id="{B9BFA2BC-8D96-CFD0-F37F-287A5D4F2570}"/>
                  </a:ext>
                </a:extLst>
              </p14:cNvPr>
              <p14:cNvContentPartPr/>
              <p14:nvPr/>
            </p14:nvContentPartPr>
            <p14:xfrm>
              <a:off x="5836519" y="2313536"/>
              <a:ext cx="2169720" cy="417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B9BFA2BC-8D96-CFD0-F37F-287A5D4F25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3519" y="2250536"/>
                <a:ext cx="22953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Рукописный ввод 13">
                <a:extLst>
                  <a:ext uri="{FF2B5EF4-FFF2-40B4-BE49-F238E27FC236}">
                    <a16:creationId xmlns="" xmlns:a16="http://schemas.microsoft.com/office/drawing/2014/main" id="{E571330F-AB88-5E42-73E3-51D60B41544B}"/>
                  </a:ext>
                </a:extLst>
              </p14:cNvPr>
              <p14:cNvContentPartPr/>
              <p14:nvPr/>
            </p14:nvContentPartPr>
            <p14:xfrm>
              <a:off x="8112439" y="3785216"/>
              <a:ext cx="751320" cy="4860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571330F-AB88-5E42-73E3-51D60B4154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76799" y="3749216"/>
                <a:ext cx="8229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Рукописный ввод 14">
                <a:extLst>
                  <a:ext uri="{FF2B5EF4-FFF2-40B4-BE49-F238E27FC236}">
                    <a16:creationId xmlns="" xmlns:a16="http://schemas.microsoft.com/office/drawing/2014/main" id="{57607EE5-4AC9-6841-041A-67B63F5DF4A0}"/>
                  </a:ext>
                </a:extLst>
              </p14:cNvPr>
              <p14:cNvContentPartPr/>
              <p14:nvPr/>
            </p14:nvContentPartPr>
            <p14:xfrm>
              <a:off x="8103079" y="3778736"/>
              <a:ext cx="748800" cy="4428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57607EE5-4AC9-6841-041A-67B63F5DF4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67079" y="3743096"/>
                <a:ext cx="820440" cy="1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96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A8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7549DFC6-FF06-08E7-4A8F-D6BAF5E9D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149" r="50000" b="5324"/>
          <a:stretch/>
        </p:blipFill>
        <p:spPr>
          <a:xfrm>
            <a:off x="2630078" y="657862"/>
            <a:ext cx="8959136" cy="55826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="" xmlns:a16="http://schemas.microsoft.com/office/drawing/2014/main" id="{40385F63-39F8-C5BD-C22C-55411D2F31D5}"/>
                  </a:ext>
                </a:extLst>
              </p14:cNvPr>
              <p14:cNvContentPartPr/>
              <p14:nvPr/>
            </p14:nvContentPartPr>
            <p14:xfrm>
              <a:off x="1847153" y="4298252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40385F63-39F8-C5BD-C22C-55411D2F31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8153" y="42892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>
                <a:extLst>
                  <a:ext uri="{FF2B5EF4-FFF2-40B4-BE49-F238E27FC236}">
                    <a16:creationId xmlns="" xmlns:a16="http://schemas.microsoft.com/office/drawing/2014/main" id="{B0A957B3-3F02-87C0-4988-B300AB55BC5D}"/>
                  </a:ext>
                </a:extLst>
              </p14:cNvPr>
              <p14:cNvContentPartPr/>
              <p14:nvPr/>
            </p14:nvContentPartPr>
            <p14:xfrm>
              <a:off x="6401333" y="2224652"/>
              <a:ext cx="1122480" cy="45719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B0A957B3-3F02-87C0-4988-B300AB55BC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8313" y="2159605"/>
                <a:ext cx="1248160" cy="175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Рукописный ввод 13">
                <a:extLst>
                  <a:ext uri="{FF2B5EF4-FFF2-40B4-BE49-F238E27FC236}">
                    <a16:creationId xmlns="" xmlns:a16="http://schemas.microsoft.com/office/drawing/2014/main" id="{065E4EB8-B3D4-1B70-2AB6-4C6737280F47}"/>
                  </a:ext>
                </a:extLst>
              </p14:cNvPr>
              <p14:cNvContentPartPr/>
              <p14:nvPr/>
            </p14:nvContentPartPr>
            <p14:xfrm>
              <a:off x="6401333" y="2546952"/>
              <a:ext cx="2811240" cy="5760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065E4EB8-B3D4-1B70-2AB6-4C6737280F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8325" y="2483556"/>
                <a:ext cx="2936896" cy="18403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5EA07618-C0D5-953F-2E8A-93E7DCF0FD94}"/>
              </a:ext>
            </a:extLst>
          </p:cNvPr>
          <p:cNvGrpSpPr/>
          <p:nvPr/>
        </p:nvGrpSpPr>
        <p:grpSpPr>
          <a:xfrm>
            <a:off x="6372713" y="2818304"/>
            <a:ext cx="1434240" cy="61920"/>
            <a:chOff x="6324833" y="2771132"/>
            <a:chExt cx="1434240" cy="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Рукописный ввод 14">
                  <a:extLst>
                    <a:ext uri="{FF2B5EF4-FFF2-40B4-BE49-F238E27FC236}">
                      <a16:creationId xmlns="" xmlns:a16="http://schemas.microsoft.com/office/drawing/2014/main" id="{808CA4F6-BD06-CDE7-6146-3E69E558A728}"/>
                    </a:ext>
                  </a:extLst>
                </p14:cNvPr>
                <p14:cNvContentPartPr/>
                <p14:nvPr/>
              </p14:nvContentPartPr>
              <p14:xfrm>
                <a:off x="6324833" y="2771132"/>
                <a:ext cx="1275480" cy="6192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808CA4F6-BD06-CDE7-6146-3E69E558A72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62193" y="2708132"/>
                  <a:ext cx="1401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Рукописный ввод 15">
                  <a:extLst>
                    <a:ext uri="{FF2B5EF4-FFF2-40B4-BE49-F238E27FC236}">
                      <a16:creationId xmlns="" xmlns:a16="http://schemas.microsoft.com/office/drawing/2014/main" id="{A89C4D86-1E9C-F986-8AAD-6AC7B1BFD397}"/>
                    </a:ext>
                  </a:extLst>
                </p14:cNvPr>
                <p14:cNvContentPartPr/>
                <p14:nvPr/>
              </p14:nvContentPartPr>
              <p14:xfrm>
                <a:off x="7616513" y="2798852"/>
                <a:ext cx="142560" cy="1980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A89C4D86-1E9C-F986-8AAD-6AC7B1BFD3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53513" y="2735852"/>
                  <a:ext cx="268200" cy="14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40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Открыть двери">
            <a:extLst>
              <a:ext uri="{FF2B5EF4-FFF2-40B4-BE49-F238E27FC236}">
                <a16:creationId xmlns="" xmlns:a16="http://schemas.microsoft.com/office/drawing/2014/main" id="{BBB237E3-3DFB-2DE1-E653-86F288914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724CD679-7405-4CD3-A92A-9469F279A5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612436-04D0-E2EE-2314-9A1876FB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Государственная услуга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7523CF-334D-6A8F-EE19-CE36E4F8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одна из форм реализации отдельных государственных функций, осуществляемых в индивидуальном порядке по обращению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услугополучателей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направленных на реализацию их прав, свобод и законных интересов, предоставление им соответствующих материальных или нематериальных благ.</a:t>
            </a:r>
            <a:r>
              <a:rPr lang="ru-RU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500" spc="1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оказания государственной услуги разработаны в соответствии с подпунктом 1) </a:t>
            </a:r>
            <a:r>
              <a:rPr lang="ru-RU" sz="1400" u="sng" spc="1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статьи 10</a:t>
            </a:r>
            <a:r>
              <a:rPr lang="ru-RU" sz="1400" spc="1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Закона Республики Казахстан «О государственных услугах» от 15.04.2013 года,   Приказом Министерства здравоохранения от 18.05.2020 года № КР ДСМ -49 /2020 «О некоторых вопросах оказания государственных  услуг  в области  здравоохранения»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695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1AAE90-903C-3BBD-FFA0-BB31A2F1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выглядит</a:t>
            </a:r>
            <a: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D4DD6A5-0290-AF91-81A8-5D538CC98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8" t="17405" r="19982" b="5255"/>
          <a:stretch/>
        </p:blipFill>
        <p:spPr>
          <a:xfrm>
            <a:off x="4348264" y="700798"/>
            <a:ext cx="7479146" cy="53400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й ввод 7">
                <a:extLst>
                  <a:ext uri="{FF2B5EF4-FFF2-40B4-BE49-F238E27FC236}">
                    <a16:creationId xmlns="" xmlns:a16="http://schemas.microsoft.com/office/drawing/2014/main" id="{95FD1202-DD7B-E7A4-F7EC-F9FC53EC3690}"/>
                  </a:ext>
                </a:extLst>
              </p14:cNvPr>
              <p14:cNvContentPartPr/>
              <p14:nvPr/>
            </p14:nvContentPartPr>
            <p14:xfrm>
              <a:off x="5269313" y="3308612"/>
              <a:ext cx="851040" cy="5724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95FD1202-DD7B-E7A4-F7EC-F9FC53EC36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6673" y="3245612"/>
                <a:ext cx="9766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Рукописный ввод 10">
                <a:extLst>
                  <a:ext uri="{FF2B5EF4-FFF2-40B4-BE49-F238E27FC236}">
                    <a16:creationId xmlns="" xmlns:a16="http://schemas.microsoft.com/office/drawing/2014/main" id="{8E14A9D5-9168-6698-6C1B-C9B732601AC0}"/>
                  </a:ext>
                </a:extLst>
              </p14:cNvPr>
              <p14:cNvContentPartPr/>
              <p14:nvPr/>
            </p14:nvContentPartPr>
            <p14:xfrm>
              <a:off x="5853593" y="3807932"/>
              <a:ext cx="754920" cy="2952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E14A9D5-9168-6698-6C1B-C9B732601A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0953" y="3744932"/>
                <a:ext cx="8805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Рукописный ввод 16">
                <a:extLst>
                  <a:ext uri="{FF2B5EF4-FFF2-40B4-BE49-F238E27FC236}">
                    <a16:creationId xmlns="" xmlns:a16="http://schemas.microsoft.com/office/drawing/2014/main" id="{2656138F-89DC-BDE4-49D6-53F8469654EB}"/>
                  </a:ext>
                </a:extLst>
              </p14:cNvPr>
              <p14:cNvContentPartPr/>
              <p14:nvPr/>
            </p14:nvContentPartPr>
            <p14:xfrm>
              <a:off x="6617513" y="4240652"/>
              <a:ext cx="5142960" cy="7740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2656138F-89DC-BDE4-49D6-53F8469654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54513" y="4177652"/>
                <a:ext cx="52686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Рукописный ввод 18">
                <a:extLst>
                  <a:ext uri="{FF2B5EF4-FFF2-40B4-BE49-F238E27FC236}">
                    <a16:creationId xmlns="" xmlns:a16="http://schemas.microsoft.com/office/drawing/2014/main" id="{7964EE61-25AB-6E71-9AF1-366207F3B45B}"/>
                  </a:ext>
                </a:extLst>
              </p14:cNvPr>
              <p14:cNvContentPartPr/>
              <p14:nvPr/>
            </p14:nvContentPartPr>
            <p14:xfrm>
              <a:off x="6607793" y="2846012"/>
              <a:ext cx="3065760" cy="6840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7964EE61-25AB-6E71-9AF1-366207F3B45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44793" y="2783372"/>
                <a:ext cx="31914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Рукописный ввод 19">
                <a:extLst>
                  <a:ext uri="{FF2B5EF4-FFF2-40B4-BE49-F238E27FC236}">
                    <a16:creationId xmlns="" xmlns:a16="http://schemas.microsoft.com/office/drawing/2014/main" id="{4838903B-5531-C86F-2DDC-9F9514A291A8}"/>
                  </a:ext>
                </a:extLst>
              </p14:cNvPr>
              <p14:cNvContentPartPr/>
              <p14:nvPr/>
            </p14:nvContentPartPr>
            <p14:xfrm>
              <a:off x="6879593" y="4598852"/>
              <a:ext cx="1933920" cy="77508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4838903B-5531-C86F-2DDC-9F9514A291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70953" y="4589852"/>
                <a:ext cx="195156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Рукописный ввод 21">
                <a:extLst>
                  <a:ext uri="{FF2B5EF4-FFF2-40B4-BE49-F238E27FC236}">
                    <a16:creationId xmlns="" xmlns:a16="http://schemas.microsoft.com/office/drawing/2014/main" id="{2AA4605E-5CED-42E8-1F84-CB5109659AA4}"/>
                  </a:ext>
                </a:extLst>
              </p14:cNvPr>
              <p14:cNvContentPartPr/>
              <p14:nvPr/>
            </p14:nvContentPartPr>
            <p14:xfrm>
              <a:off x="9160193" y="942332"/>
              <a:ext cx="1182240" cy="55692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2AA4605E-5CED-42E8-1F84-CB5109659AA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51553" y="933692"/>
                <a:ext cx="1199880" cy="5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=""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9C7B4F8-D3FB-9AA7-1DD1-15443B9A9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850" t="4255" r="12412" b="15035"/>
          <a:stretch/>
        </p:blipFill>
        <p:spPr>
          <a:xfrm>
            <a:off x="0" y="0"/>
            <a:ext cx="10233498" cy="6858000"/>
          </a:xfrm>
          <a:prstGeom prst="rect">
            <a:avLst/>
          </a:prstGeom>
        </p:spPr>
      </p:pic>
      <p:sp>
        <p:nvSpPr>
          <p:cNvPr id="26" name="Freeform: Shape 20">
            <a:extLst>
              <a:ext uri="{FF2B5EF4-FFF2-40B4-BE49-F238E27FC236}">
                <a16:creationId xmlns=""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="" xmlns:a16="http://schemas.microsoft.com/office/drawing/2014/main" id="{F9EC3F91-A75C-4F74-867E-E4C28C1354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C60453-4725-D823-4049-2725AD2E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802" y="640998"/>
            <a:ext cx="3633746" cy="15884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авторизации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16A1F5-6C59-D254-3D5C-6715379CE196}"/>
              </a:ext>
            </a:extLst>
          </p:cNvPr>
          <p:cNvSpPr txBox="1"/>
          <p:nvPr/>
        </p:nvSpPr>
        <p:spPr>
          <a:xfrm>
            <a:off x="7938681" y="2870417"/>
            <a:ext cx="3751867" cy="2889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Вашем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Читаете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скачиваете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повторяете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заново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программа не запускается, то вход по ЭЦП будет недоступен.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FE194F-A597-1CDF-7418-76403E15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155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не запускается программа, то можно войти на сайт через логин/пароль. Для этого необходимо быть зарегистрированным в мобильной базе граждан (БГМ).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Вводите логин и пароль, далее код подтверждения от 1414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10E6948B-5372-A787-A826-BBA0BBD7B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35" t="13608" r="17732" b="43642"/>
          <a:stretch/>
        </p:blipFill>
        <p:spPr>
          <a:xfrm>
            <a:off x="951321" y="2562627"/>
            <a:ext cx="10515600" cy="36418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="" xmlns:a16="http://schemas.microsoft.com/office/drawing/2014/main" id="{9ADE703B-7B41-68F7-243B-B1E309AFD32C}"/>
                  </a:ext>
                </a:extLst>
              </p14:cNvPr>
              <p14:cNvContentPartPr/>
              <p14:nvPr/>
            </p14:nvContentPartPr>
            <p14:xfrm>
              <a:off x="1404260" y="3818910"/>
              <a:ext cx="2095200" cy="89460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9ADE703B-7B41-68F7-243B-B1E309AFD3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5260" y="3809910"/>
                <a:ext cx="2112840" cy="91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6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119E2D-5A9F-7C63-344C-EE059926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7" y="627564"/>
            <a:ext cx="7969865" cy="13255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едицинские услуги, не входящие в  бесплатный гарантированный объём медицинской помощи, КГП на ПХВ «Центр психического здоровья» КГУ УЗ СКО оказывает населению на платной основе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819394-611E-118A-FB66-168E8040C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2278173"/>
            <a:ext cx="7628192" cy="422963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справки о психическом здоровье граждан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право управления автотранспортом;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огнестрельным оружием по самостоятельному обращению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прохождения профилактических осмотров с оформлением медицинского заключения о психическом здоровье граждан РК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иностранцев и лиц без гражданства РК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запросу по месту требования с участием врача.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Защищенный ноутбук">
            <a:extLst>
              <a:ext uri="{FF2B5EF4-FFF2-40B4-BE49-F238E27FC236}">
                <a16:creationId xmlns="" xmlns:a16="http://schemas.microsoft.com/office/drawing/2014/main" id="{82D7BF09-2035-5484-7801-2C6933EC4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E33C7D-61DA-CE04-494B-302513B2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Нормативные правовые акты, регламентирующие право КГП на ПХВ «Центр психического здоровья» на оказание платных медицинских услуг: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959014B8-CACC-A11C-7EF8-91E87E446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337973"/>
              </p:ext>
            </p:extLst>
          </p:nvPr>
        </p:nvGraphicFramePr>
        <p:xfrm>
          <a:off x="838200" y="1178350"/>
          <a:ext cx="11058427" cy="559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51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04C21BAE-6866-4C7A-A7EC-C1B2E572D5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FD25B8-6625-3B25-6D0B-67E9F5557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4" b="6549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74F2646-08C7-4051-81DA-751C43A03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DCD6552F-C98B-4FBA-842F-3EF2D5ACA1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2B8FE0-F8A1-704E-0B68-B35E79D0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00" y="1071349"/>
            <a:ext cx="5886449" cy="1211475"/>
          </a:xfrm>
        </p:spPr>
        <p:txBody>
          <a:bodyPr>
            <a:normAutofit/>
          </a:bodyPr>
          <a:lstStyle/>
          <a:p>
            <a:pPr algn="ctr"/>
            <a:r>
              <a:rPr lang="ru-RU" sz="33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организации платных услуг</a:t>
            </a:r>
            <a:endParaRPr lang="ru-RU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="" xmlns:a16="http://schemas.microsoft.com/office/drawing/2014/main" id="{F0C518C2-0AA4-470C-87B9-9CBF428FBA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05249" y="39510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FCEEF7-156D-3682-BA77-A9C2DDD0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84" y="2419350"/>
            <a:ext cx="5751481" cy="32376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более полное удовлетворение потребностей населения в различных видах медицинской помощи, расширение рынка медицинских и прочих услуг, оказываемых медицинской организацией.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90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Куклы-колышки, среди которых одна расписана">
            <a:extLst>
              <a:ext uri="{FF2B5EF4-FFF2-40B4-BE49-F238E27FC236}">
                <a16:creationId xmlns="" xmlns:a16="http://schemas.microsoft.com/office/drawing/2014/main" id="{08D97431-B005-B2D4-D6B6-90F558186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39">
            <a:extLst>
              <a:ext uri="{FF2B5EF4-FFF2-40B4-BE49-F238E27FC236}">
                <a16:creationId xmlns="" xmlns:a16="http://schemas.microsoft.com/office/drawing/2014/main" id="{B4147794-66B7-4CDE-BC75-BBDC48B2F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7A941C-CA21-5423-4A05-3E4E3482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  оплаты медицинских услуг освобождаются  следующие  категории граждан:</a:t>
            </a:r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Объект 2">
            <a:extLst>
              <a:ext uri="{FF2B5EF4-FFF2-40B4-BE49-F238E27FC236}">
                <a16:creationId xmlns="" xmlns:a16="http://schemas.microsoft.com/office/drawing/2014/main" id="{2FFB687A-CCFD-FDC6-02A7-82C9D0368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889" y="2324100"/>
            <a:ext cx="6997325" cy="41681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лица  до 18 лет;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дети, оставшиеся без попечения родителей;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Великой Отечественной войны и лица  приравненные к ним;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инвалиды 1 группы;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многодетные  матери, награжденные подвесками «Алтын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алка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«Кумыс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алка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получатели адресной социальной помощи;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больные инфекционными, социально-значимыми заболеваниями и заболеваниями, представляющие опасность для окружающих (социально-незащищенные группы) при предъявлении  подтверждающих документов;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кандасы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5" name="Rectangle 41">
            <a:extLst>
              <a:ext uri="{FF2B5EF4-FFF2-40B4-BE49-F238E27FC236}">
                <a16:creationId xmlns="" xmlns:a16="http://schemas.microsoft.com/office/drawing/2014/main" id="{41202E79-1236-4DF8-9921-F47A0B079C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64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D1F18F-902D-3D39-7BBE-EF4A6976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Срок действия  справки  </a:t>
            </a:r>
            <a:endParaRPr lang="ru-RU" sz="36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7CB4857B-ED7C-444D-9F04-2F885114A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5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D18046FB-44EA-4FD8-A585-EA09A319B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79F5F2B-8B58-4140-AE6A-51F6C67B1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F0FC53-C621-83B5-B3DF-489B54027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114300" marR="0" indent="-342900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психическом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здоровье граждан;</a:t>
            </a:r>
          </a:p>
          <a:p>
            <a:pPr marL="114300" marR="0" indent="-342900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установление факта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употребления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психоактивного  вещества и состояние опьянения на право управления автотранспортом;</a:t>
            </a:r>
          </a:p>
          <a:p>
            <a:pPr marL="114300" marR="0" indent="-342900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олучение разрешения на приобретение, хранение и ношение гражданского и служебного  оружия;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indent="-342900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справка №075/У (врачебное профессионально-консультативное заключение).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75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действия справки </a:t>
            </a:r>
            <a:r>
              <a:rPr lang="ru-RU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 дней.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77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543" y="473529"/>
            <a:ext cx="10929257" cy="570343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</a:t>
            </a:r>
            <a:r>
              <a:rPr lang="ru-RU" sz="4400" dirty="0" smtClean="0"/>
              <a:t>Благодарю за внимание.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6520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0">
            <a:extLst>
              <a:ext uri="{FF2B5EF4-FFF2-40B4-BE49-F238E27FC236}">
                <a16:creationId xmlns="" xmlns:a16="http://schemas.microsoft.com/office/drawing/2014/main" id="{8D3C1482-7123-4378-ADD1-1746805B4B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2">
            <a:extLst>
              <a:ext uri="{FF2B5EF4-FFF2-40B4-BE49-F238E27FC236}">
                <a16:creationId xmlns="" xmlns:a16="http://schemas.microsoft.com/office/drawing/2014/main" id="{1E2622D4-0564-42E8-9D19-089AE03F8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2112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36640-9EE6-0EB9-1412-01990779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371683"/>
            <a:ext cx="10444758" cy="1325880"/>
          </a:xfrm>
        </p:spPr>
        <p:txBody>
          <a:bodyPr>
            <a:normAutofit/>
          </a:bodyPr>
          <a:lstStyle/>
          <a:p>
            <a:pPr algn="just"/>
            <a:r>
              <a:rPr lang="ru-RU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 психического здоровья</a:t>
            </a:r>
            <a:r>
              <a:rPr lang="en-US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оказывает </a:t>
            </a:r>
            <a:r>
              <a:rPr lang="ru-RU" sz="2400" spc="1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бесплатные услуги </a:t>
            </a:r>
            <a:r>
              <a:rPr lang="ru-RU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Приказом МЗ РК от 18.05.2020 года №49 «О некоторых вопросах оказания государственных услуг в области здравоохранения» 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24">
            <a:extLst>
              <a:ext uri="{FF2B5EF4-FFF2-40B4-BE49-F238E27FC236}">
                <a16:creationId xmlns="" xmlns:a16="http://schemas.microsoft.com/office/drawing/2014/main" id="{550D2BD1-98F9-412D-905B-3A843EF40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577423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EE0ABFDC-4BB5-76EC-DC82-420DDF117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884767"/>
              </p:ext>
            </p:extLst>
          </p:nvPr>
        </p:nvGraphicFramePr>
        <p:xfrm>
          <a:off x="943277" y="2363821"/>
          <a:ext cx="10584000" cy="257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B8C418-5B39-CE77-4139-2FB0A7F6EC78}"/>
              </a:ext>
            </a:extLst>
          </p:cNvPr>
          <p:cNvSpPr txBox="1"/>
          <p:nvPr/>
        </p:nvSpPr>
        <p:spPr>
          <a:xfrm>
            <a:off x="1583703" y="5193208"/>
            <a:ext cx="5373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услуги оказываются через государственную корпорацию Веб – портал «Электронное правительство для граждан»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1F52823-2A05-2EF5-4933-157351EC7F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4" y="5486400"/>
            <a:ext cx="1849130" cy="60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5E6CFF1-2F42-4E10-9A97-F116F46F53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A4CDC18-F6C6-0B29-BE43-4BF3B1CEC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015" b="3973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6758D2-E9A6-D395-653E-AA095365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ru-RU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отдел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7182200-4859-4C8D-BCBB-55B245C28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4B913BE7-F8F2-D235-AF1B-046A26DF3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484943"/>
              </p:ext>
            </p:extLst>
          </p:nvPr>
        </p:nvGraphicFramePr>
        <p:xfrm>
          <a:off x="4834649" y="379379"/>
          <a:ext cx="6935818" cy="6284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5066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C79498-B13D-64FC-9545-A895BE1F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574" y="250492"/>
            <a:ext cx="7474172" cy="1325563"/>
          </a:xfrm>
        </p:spPr>
        <p:txBody>
          <a:bodyPr>
            <a:normAutofit fontScale="90000"/>
          </a:bodyPr>
          <a:lstStyle/>
          <a:p>
            <a:r>
              <a:rPr lang="ru-RU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 государственной услуги «Предоставление сведений с Центра психического здоровья </a:t>
            </a:r>
            <a:r>
              <a:rPr lang="ru-RU" sz="2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«Психиатрия», «</a:t>
            </a:r>
            <a:r>
              <a:rPr lang="ru-RU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Наркология»»</a:t>
            </a:r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FE1CAC-7A43-F007-C787-69E22F969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42" y="1540126"/>
            <a:ext cx="8125905" cy="503145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предоставления услуги – 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Веб-портал «Электронное правительство» </a:t>
            </a:r>
            <a:r>
              <a:rPr lang="ru-RU" sz="17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www.egov.kz</a:t>
            </a:r>
            <a:r>
              <a:rPr lang="ru-RU" sz="17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(далее – портал)</a:t>
            </a:r>
          </a:p>
          <a:p>
            <a:pPr marL="0" indent="0" algn="just">
              <a:buNone/>
            </a:pPr>
            <a:r>
              <a:rPr lang="ru-RU" sz="1700" b="1" spc="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Услугополучатель</a:t>
            </a:r>
            <a:r>
              <a:rPr lang="ru-RU" sz="1700" b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лицо </a:t>
            </a:r>
          </a:p>
          <a:p>
            <a:pPr marL="0" indent="0" algn="just">
              <a:buNone/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оказания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электронная</a:t>
            </a:r>
          </a:p>
          <a:p>
            <a:pPr marL="0" indent="0" algn="just">
              <a:buNone/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оказания услуги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момента подачи запроса на портал 15-30 минут</a:t>
            </a:r>
          </a:p>
          <a:p>
            <a:pPr marL="0" indent="0" algn="just">
              <a:buNone/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оказания услуги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состоянии на динамическом  наблюдении (либо отсутствии динамического наблюдения) в форме электронного документа</a:t>
            </a:r>
            <a:r>
              <a:rPr lang="ru-RU" sz="17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согласно </a:t>
            </a:r>
            <a:r>
              <a:rPr lang="ru-RU" sz="1700" u="sng" spc="1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приложению</a:t>
            </a:r>
            <a:r>
              <a:rPr lang="ru-RU" sz="17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 настоящему стандарту государственной услуги в режиме просмотра (бесплатно)</a:t>
            </a:r>
          </a:p>
          <a:p>
            <a:pPr marL="0" indent="0" algn="just">
              <a:buNone/>
            </a:pPr>
            <a:r>
              <a:rPr lang="ru-RU" sz="17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работы</a:t>
            </a:r>
            <a:r>
              <a:rPr lang="ru-RU" sz="1700" b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круглосуточно, за исключением технических перерывов, связанных с проведением ремонтных работ</a:t>
            </a:r>
          </a:p>
          <a:p>
            <a:pPr marL="0" indent="0" algn="just">
              <a:buNone/>
            </a:pPr>
            <a:r>
              <a:rPr lang="ru-RU" sz="17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Основания для отказа в оказании услуги</a:t>
            </a:r>
            <a:r>
              <a:rPr lang="ru-RU" sz="17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установленные законодательством Республики Казахстан</a:t>
            </a:r>
            <a:r>
              <a:rPr lang="ru-RU" sz="1700" b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согласия лица, в отношение которого был сделан запрос</a:t>
            </a:r>
            <a:endParaRPr lang="ru-RU" sz="1700" spc="1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Программист">
            <a:extLst>
              <a:ext uri="{FF2B5EF4-FFF2-40B4-BE49-F238E27FC236}">
                <a16:creationId xmlns="" xmlns:a16="http://schemas.microsoft.com/office/drawing/2014/main" id="{B9A6D15C-7834-6497-F722-709CBDB065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9B8B49ED-6693-497D-8823-F50F891E8D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8DCD3BD4-4F32-431E-A9C3-8D2DA60CD7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336AAC24-A98C-465E-AFEE-69D698E773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9158 w 12192000"/>
              <a:gd name="connsiteY0" fmla="*/ 2038490 h 6858000"/>
              <a:gd name="connsiteX1" fmla="*/ 9164184 w 12192000"/>
              <a:gd name="connsiteY1" fmla="*/ 2044026 h 6858000"/>
              <a:gd name="connsiteX2" fmla="*/ 9172532 w 12192000"/>
              <a:gd name="connsiteY2" fmla="*/ 2045543 h 6858000"/>
              <a:gd name="connsiteX3" fmla="*/ 9171580 w 12192000"/>
              <a:gd name="connsiteY3" fmla="*/ 2056997 h 6858000"/>
              <a:gd name="connsiteX4" fmla="*/ 9161257 w 12192000"/>
              <a:gd name="connsiteY4" fmla="*/ 2098605 h 6858000"/>
              <a:gd name="connsiteX5" fmla="*/ 9138232 w 12192000"/>
              <a:gd name="connsiteY5" fmla="*/ 2059518 h 6858000"/>
              <a:gd name="connsiteX6" fmla="*/ 9149158 w 12192000"/>
              <a:gd name="connsiteY6" fmla="*/ 2038490 h 6858000"/>
              <a:gd name="connsiteX7" fmla="*/ 9177606 w 12192000"/>
              <a:gd name="connsiteY7" fmla="*/ 1977215 h 6858000"/>
              <a:gd name="connsiteX8" fmla="*/ 9181592 w 12192000"/>
              <a:gd name="connsiteY8" fmla="*/ 1987782 h 6858000"/>
              <a:gd name="connsiteX9" fmla="*/ 9181923 w 12192000"/>
              <a:gd name="connsiteY9" fmla="*/ 1998627 h 6858000"/>
              <a:gd name="connsiteX10" fmla="*/ 9182316 w 12192000"/>
              <a:gd name="connsiteY10" fmla="*/ 2031066 h 6858000"/>
              <a:gd name="connsiteX11" fmla="*/ 9182278 w 12192000"/>
              <a:gd name="connsiteY11" fmla="*/ 2047313 h 6858000"/>
              <a:gd name="connsiteX12" fmla="*/ 9172532 w 12192000"/>
              <a:gd name="connsiteY12" fmla="*/ 2045543 h 6858000"/>
              <a:gd name="connsiteX13" fmla="*/ 9173842 w 12192000"/>
              <a:gd name="connsiteY13" fmla="*/ 2029805 h 6858000"/>
              <a:gd name="connsiteX14" fmla="*/ 9177334 w 12192000"/>
              <a:gd name="connsiteY14" fmla="*/ 1979903 h 6858000"/>
              <a:gd name="connsiteX15" fmla="*/ 3696300 w 12192000"/>
              <a:gd name="connsiteY15" fmla="*/ 1578900 h 6858000"/>
              <a:gd name="connsiteX16" fmla="*/ 3738823 w 12192000"/>
              <a:gd name="connsiteY16" fmla="*/ 1596298 h 6858000"/>
              <a:gd name="connsiteX17" fmla="*/ 3714409 w 12192000"/>
              <a:gd name="connsiteY17" fmla="*/ 1593618 h 6858000"/>
              <a:gd name="connsiteX18" fmla="*/ 3693161 w 12192000"/>
              <a:gd name="connsiteY18" fmla="*/ 1582501 h 6858000"/>
              <a:gd name="connsiteX19" fmla="*/ 3696300 w 12192000"/>
              <a:gd name="connsiteY19" fmla="*/ 1578900 h 6858000"/>
              <a:gd name="connsiteX20" fmla="*/ 3918454 w 12192000"/>
              <a:gd name="connsiteY20" fmla="*/ 1175387 h 6858000"/>
              <a:gd name="connsiteX21" fmla="*/ 4173607 w 12192000"/>
              <a:gd name="connsiteY21" fmla="*/ 1280040 h 6858000"/>
              <a:gd name="connsiteX22" fmla="*/ 4170135 w 12192000"/>
              <a:gd name="connsiteY22" fmla="*/ 1283683 h 6858000"/>
              <a:gd name="connsiteX23" fmla="*/ 3918454 w 12192000"/>
              <a:gd name="connsiteY23" fmla="*/ 1175387 h 6858000"/>
              <a:gd name="connsiteX24" fmla="*/ 8109090 w 12192000"/>
              <a:gd name="connsiteY24" fmla="*/ 602108 h 6858000"/>
              <a:gd name="connsiteX25" fmla="*/ 8113034 w 12192000"/>
              <a:gd name="connsiteY25" fmla="*/ 602645 h 6858000"/>
              <a:gd name="connsiteX26" fmla="*/ 8111220 w 12192000"/>
              <a:gd name="connsiteY26" fmla="*/ 603405 h 6858000"/>
              <a:gd name="connsiteX27" fmla="*/ 8489536 w 12192000"/>
              <a:gd name="connsiteY27" fmla="*/ 389280 h 6858000"/>
              <a:gd name="connsiteX28" fmla="*/ 8470194 w 12192000"/>
              <a:gd name="connsiteY28" fmla="*/ 397527 h 6858000"/>
              <a:gd name="connsiteX29" fmla="*/ 8373511 w 12192000"/>
              <a:gd name="connsiteY29" fmla="*/ 465608 h 6858000"/>
              <a:gd name="connsiteX30" fmla="*/ 8231753 w 12192000"/>
              <a:gd name="connsiteY30" fmla="*/ 560890 h 6858000"/>
              <a:gd name="connsiteX31" fmla="*/ 8199967 w 12192000"/>
              <a:gd name="connsiteY31" fmla="*/ 553465 h 6858000"/>
              <a:gd name="connsiteX32" fmla="*/ 8175616 w 12192000"/>
              <a:gd name="connsiteY32" fmla="*/ 546483 h 6858000"/>
              <a:gd name="connsiteX33" fmla="*/ 8128578 w 12192000"/>
              <a:gd name="connsiteY33" fmla="*/ 563992 h 6858000"/>
              <a:gd name="connsiteX34" fmla="*/ 8104845 w 12192000"/>
              <a:gd name="connsiteY34" fmla="*/ 593172 h 6858000"/>
              <a:gd name="connsiteX35" fmla="*/ 8105615 w 12192000"/>
              <a:gd name="connsiteY35" fmla="*/ 599991 h 6858000"/>
              <a:gd name="connsiteX36" fmla="*/ 8109090 w 12192000"/>
              <a:gd name="connsiteY36" fmla="*/ 602108 h 6858000"/>
              <a:gd name="connsiteX37" fmla="*/ 8092049 w 12192000"/>
              <a:gd name="connsiteY37" fmla="*/ 599788 h 6858000"/>
              <a:gd name="connsiteX38" fmla="*/ 8047646 w 12192000"/>
              <a:gd name="connsiteY38" fmla="*/ 588557 h 6858000"/>
              <a:gd name="connsiteX39" fmla="*/ 7793637 w 12192000"/>
              <a:gd name="connsiteY39" fmla="*/ 681868 h 6858000"/>
              <a:gd name="connsiteX40" fmla="*/ 6007741 w 12192000"/>
              <a:gd name="connsiteY40" fmla="*/ 1095470 h 6858000"/>
              <a:gd name="connsiteX41" fmla="*/ 5902533 w 12192000"/>
              <a:gd name="connsiteY41" fmla="*/ 1103650 h 6858000"/>
              <a:gd name="connsiteX42" fmla="*/ 5164222 w 12192000"/>
              <a:gd name="connsiteY42" fmla="*/ 1163546 h 6858000"/>
              <a:gd name="connsiteX43" fmla="*/ 4395075 w 12192000"/>
              <a:gd name="connsiteY43" fmla="*/ 1082763 h 6858000"/>
              <a:gd name="connsiteX44" fmla="*/ 3939440 w 12192000"/>
              <a:gd name="connsiteY44" fmla="*/ 891265 h 6858000"/>
              <a:gd name="connsiteX45" fmla="*/ 3747894 w 12192000"/>
              <a:gd name="connsiteY45" fmla="*/ 801994 h 6858000"/>
              <a:gd name="connsiteX46" fmla="*/ 3569553 w 12192000"/>
              <a:gd name="connsiteY46" fmla="*/ 697970 h 6858000"/>
              <a:gd name="connsiteX47" fmla="*/ 3507813 w 12192000"/>
              <a:gd name="connsiteY47" fmla="*/ 680216 h 6858000"/>
              <a:gd name="connsiteX48" fmla="*/ 3490455 w 12192000"/>
              <a:gd name="connsiteY48" fmla="*/ 682587 h 6858000"/>
              <a:gd name="connsiteX49" fmla="*/ 3477246 w 12192000"/>
              <a:gd name="connsiteY49" fmla="*/ 691971 h 6858000"/>
              <a:gd name="connsiteX50" fmla="*/ 3484273 w 12192000"/>
              <a:gd name="connsiteY50" fmla="*/ 701857 h 6858000"/>
              <a:gd name="connsiteX51" fmla="*/ 3495638 w 12192000"/>
              <a:gd name="connsiteY51" fmla="*/ 705849 h 6858000"/>
              <a:gd name="connsiteX52" fmla="*/ 3548914 w 12192000"/>
              <a:gd name="connsiteY52" fmla="*/ 733487 h 6858000"/>
              <a:gd name="connsiteX53" fmla="*/ 3551504 w 12192000"/>
              <a:gd name="connsiteY53" fmla="*/ 753036 h 6858000"/>
              <a:gd name="connsiteX54" fmla="*/ 3562075 w 12192000"/>
              <a:gd name="connsiteY54" fmla="*/ 765715 h 6858000"/>
              <a:gd name="connsiteX55" fmla="*/ 3605942 w 12192000"/>
              <a:gd name="connsiteY55" fmla="*/ 772481 h 6858000"/>
              <a:gd name="connsiteX56" fmla="*/ 3499309 w 12192000"/>
              <a:gd name="connsiteY56" fmla="*/ 737079 h 6858000"/>
              <a:gd name="connsiteX57" fmla="*/ 3473788 w 12192000"/>
              <a:gd name="connsiteY57" fmla="*/ 711717 h 6858000"/>
              <a:gd name="connsiteX58" fmla="*/ 3437248 w 12192000"/>
              <a:gd name="connsiteY58" fmla="*/ 714263 h 6858000"/>
              <a:gd name="connsiteX59" fmla="*/ 3413254 w 12192000"/>
              <a:gd name="connsiteY59" fmla="*/ 712874 h 6858000"/>
              <a:gd name="connsiteX60" fmla="*/ 3362511 w 12192000"/>
              <a:gd name="connsiteY60" fmla="*/ 677414 h 6858000"/>
              <a:gd name="connsiteX61" fmla="*/ 3344467 w 12192000"/>
              <a:gd name="connsiteY61" fmla="*/ 679599 h 6858000"/>
              <a:gd name="connsiteX62" fmla="*/ 3347971 w 12192000"/>
              <a:gd name="connsiteY62" fmla="*/ 692328 h 6858000"/>
              <a:gd name="connsiteX63" fmla="*/ 3363008 w 12192000"/>
              <a:gd name="connsiteY63" fmla="*/ 711713 h 6858000"/>
              <a:gd name="connsiteX64" fmla="*/ 3362637 w 12192000"/>
              <a:gd name="connsiteY64" fmla="*/ 727058 h 6858000"/>
              <a:gd name="connsiteX65" fmla="*/ 3376167 w 12192000"/>
              <a:gd name="connsiteY65" fmla="*/ 759779 h 6858000"/>
              <a:gd name="connsiteX66" fmla="*/ 3406203 w 12192000"/>
              <a:gd name="connsiteY66" fmla="*/ 808483 h 6858000"/>
              <a:gd name="connsiteX67" fmla="*/ 3420116 w 12192000"/>
              <a:gd name="connsiteY67" fmla="*/ 820757 h 6858000"/>
              <a:gd name="connsiteX68" fmla="*/ 3429194 w 12192000"/>
              <a:gd name="connsiteY68" fmla="*/ 825831 h 6858000"/>
              <a:gd name="connsiteX69" fmla="*/ 3619149 w 12192000"/>
              <a:gd name="connsiteY69" fmla="*/ 1006561 h 6858000"/>
              <a:gd name="connsiteX70" fmla="*/ 3818654 w 12192000"/>
              <a:gd name="connsiteY70" fmla="*/ 1120369 h 6858000"/>
              <a:gd name="connsiteX71" fmla="*/ 3824021 w 12192000"/>
              <a:gd name="connsiteY71" fmla="*/ 1125355 h 6858000"/>
              <a:gd name="connsiteX72" fmla="*/ 3736668 w 12192000"/>
              <a:gd name="connsiteY72" fmla="*/ 1107215 h 6858000"/>
              <a:gd name="connsiteX73" fmla="*/ 3540174 w 12192000"/>
              <a:gd name="connsiteY73" fmla="*/ 1014247 h 6858000"/>
              <a:gd name="connsiteX74" fmla="*/ 3421640 w 12192000"/>
              <a:gd name="connsiteY74" fmla="*/ 955861 h 6858000"/>
              <a:gd name="connsiteX75" fmla="*/ 3404753 w 12192000"/>
              <a:gd name="connsiteY75" fmla="*/ 944484 h 6858000"/>
              <a:gd name="connsiteX76" fmla="*/ 3393138 w 12192000"/>
              <a:gd name="connsiteY76" fmla="*/ 941865 h 6858000"/>
              <a:gd name="connsiteX77" fmla="*/ 3385712 w 12192000"/>
              <a:gd name="connsiteY77" fmla="*/ 952159 h 6858000"/>
              <a:gd name="connsiteX78" fmla="*/ 3398641 w 12192000"/>
              <a:gd name="connsiteY78" fmla="*/ 986025 h 6858000"/>
              <a:gd name="connsiteX79" fmla="*/ 3489975 w 12192000"/>
              <a:gd name="connsiteY79" fmla="*/ 1045560 h 6858000"/>
              <a:gd name="connsiteX80" fmla="*/ 3617273 w 12192000"/>
              <a:gd name="connsiteY80" fmla="*/ 1114697 h 6858000"/>
              <a:gd name="connsiteX81" fmla="*/ 3623898 w 12192000"/>
              <a:gd name="connsiteY81" fmla="*/ 1123556 h 6858000"/>
              <a:gd name="connsiteX82" fmla="*/ 3552438 w 12192000"/>
              <a:gd name="connsiteY82" fmla="*/ 1090606 h 6858000"/>
              <a:gd name="connsiteX83" fmla="*/ 3482417 w 12192000"/>
              <a:gd name="connsiteY83" fmla="*/ 1059092 h 6858000"/>
              <a:gd name="connsiteX84" fmla="*/ 3463468 w 12192000"/>
              <a:gd name="connsiteY84" fmla="*/ 1057629 h 6858000"/>
              <a:gd name="connsiteX85" fmla="*/ 3459472 w 12192000"/>
              <a:gd name="connsiteY85" fmla="*/ 1074217 h 6858000"/>
              <a:gd name="connsiteX86" fmla="*/ 3494211 w 12192000"/>
              <a:gd name="connsiteY86" fmla="*/ 1112153 h 6858000"/>
              <a:gd name="connsiteX87" fmla="*/ 3663137 w 12192000"/>
              <a:gd name="connsiteY87" fmla="*/ 1205775 h 6858000"/>
              <a:gd name="connsiteX88" fmla="*/ 3748466 w 12192000"/>
              <a:gd name="connsiteY88" fmla="*/ 1260936 h 6858000"/>
              <a:gd name="connsiteX89" fmla="*/ 3753142 w 12192000"/>
              <a:gd name="connsiteY89" fmla="*/ 1276208 h 6858000"/>
              <a:gd name="connsiteX90" fmla="*/ 3791960 w 12192000"/>
              <a:gd name="connsiteY90" fmla="*/ 1298886 h 6858000"/>
              <a:gd name="connsiteX91" fmla="*/ 3816039 w 12192000"/>
              <a:gd name="connsiteY91" fmla="*/ 1301606 h 6858000"/>
              <a:gd name="connsiteX92" fmla="*/ 4094439 w 12192000"/>
              <a:gd name="connsiteY92" fmla="*/ 1448806 h 6858000"/>
              <a:gd name="connsiteX93" fmla="*/ 4222870 w 12192000"/>
              <a:gd name="connsiteY93" fmla="*/ 1493379 h 6858000"/>
              <a:gd name="connsiteX94" fmla="*/ 4223141 w 12192000"/>
              <a:gd name="connsiteY94" fmla="*/ 1497641 h 6858000"/>
              <a:gd name="connsiteX95" fmla="*/ 4222428 w 12192000"/>
              <a:gd name="connsiteY95" fmla="*/ 1502292 h 6858000"/>
              <a:gd name="connsiteX96" fmla="*/ 4039973 w 12192000"/>
              <a:gd name="connsiteY96" fmla="*/ 1434198 h 6858000"/>
              <a:gd name="connsiteX97" fmla="*/ 3564773 w 12192000"/>
              <a:gd name="connsiteY97" fmla="*/ 1226279 h 6858000"/>
              <a:gd name="connsiteX98" fmla="*/ 3420650 w 12192000"/>
              <a:gd name="connsiteY98" fmla="*/ 1141464 h 6858000"/>
              <a:gd name="connsiteX99" fmla="*/ 3320669 w 12192000"/>
              <a:gd name="connsiteY99" fmla="*/ 1088883 h 6858000"/>
              <a:gd name="connsiteX100" fmla="*/ 3270102 w 12192000"/>
              <a:gd name="connsiteY100" fmla="*/ 1082659 h 6858000"/>
              <a:gd name="connsiteX101" fmla="*/ 3251648 w 12192000"/>
              <a:gd name="connsiteY101" fmla="*/ 1094290 h 6858000"/>
              <a:gd name="connsiteX102" fmla="*/ 3263506 w 12192000"/>
              <a:gd name="connsiteY102" fmla="*/ 1106005 h 6858000"/>
              <a:gd name="connsiteX103" fmla="*/ 3268636 w 12192000"/>
              <a:gd name="connsiteY103" fmla="*/ 1107265 h 6858000"/>
              <a:gd name="connsiteX104" fmla="*/ 3325089 w 12192000"/>
              <a:gd name="connsiteY104" fmla="*/ 1137201 h 6858000"/>
              <a:gd name="connsiteX105" fmla="*/ 3326003 w 12192000"/>
              <a:gd name="connsiteY105" fmla="*/ 1151585 h 6858000"/>
              <a:gd name="connsiteX106" fmla="*/ 3336410 w 12192000"/>
              <a:gd name="connsiteY106" fmla="*/ 1166967 h 6858000"/>
              <a:gd name="connsiteX107" fmla="*/ 3375112 w 12192000"/>
              <a:gd name="connsiteY107" fmla="*/ 1171943 h 6858000"/>
              <a:gd name="connsiteX108" fmla="*/ 3326222 w 12192000"/>
              <a:gd name="connsiteY108" fmla="*/ 1170885 h 6858000"/>
              <a:gd name="connsiteX109" fmla="*/ 3254679 w 12192000"/>
              <a:gd name="connsiteY109" fmla="*/ 1120765 h 6858000"/>
              <a:gd name="connsiteX110" fmla="*/ 3242188 w 12192000"/>
              <a:gd name="connsiteY110" fmla="*/ 1109662 h 6858000"/>
              <a:gd name="connsiteX111" fmla="*/ 3211499 w 12192000"/>
              <a:gd name="connsiteY111" fmla="*/ 1114184 h 6858000"/>
              <a:gd name="connsiteX112" fmla="*/ 3185849 w 12192000"/>
              <a:gd name="connsiteY112" fmla="*/ 1113265 h 6858000"/>
              <a:gd name="connsiteX113" fmla="*/ 3135843 w 12192000"/>
              <a:gd name="connsiteY113" fmla="*/ 1078789 h 6858000"/>
              <a:gd name="connsiteX114" fmla="*/ 3119118 w 12192000"/>
              <a:gd name="connsiteY114" fmla="*/ 1080546 h 6858000"/>
              <a:gd name="connsiteX115" fmla="*/ 3120198 w 12192000"/>
              <a:gd name="connsiteY115" fmla="*/ 1092226 h 6858000"/>
              <a:gd name="connsiteX116" fmla="*/ 3131691 w 12192000"/>
              <a:gd name="connsiteY116" fmla="*/ 1108819 h 6858000"/>
              <a:gd name="connsiteX117" fmla="*/ 3129914 w 12192000"/>
              <a:gd name="connsiteY117" fmla="*/ 1139097 h 6858000"/>
              <a:gd name="connsiteX118" fmla="*/ 3133955 w 12192000"/>
              <a:gd name="connsiteY118" fmla="*/ 1154983 h 6858000"/>
              <a:gd name="connsiteX119" fmla="*/ 3178170 w 12192000"/>
              <a:gd name="connsiteY119" fmla="*/ 1214855 h 6858000"/>
              <a:gd name="connsiteX120" fmla="*/ 3185378 w 12192000"/>
              <a:gd name="connsiteY120" fmla="*/ 1222303 h 6858000"/>
              <a:gd name="connsiteX121" fmla="*/ 3206608 w 12192000"/>
              <a:gd name="connsiteY121" fmla="*/ 1233153 h 6858000"/>
              <a:gd name="connsiteX122" fmla="*/ 3379140 w 12192000"/>
              <a:gd name="connsiteY122" fmla="*/ 1399351 h 6858000"/>
              <a:gd name="connsiteX123" fmla="*/ 3603118 w 12192000"/>
              <a:gd name="connsiteY123" fmla="*/ 1527375 h 6858000"/>
              <a:gd name="connsiteX124" fmla="*/ 3524809 w 12192000"/>
              <a:gd name="connsiteY124" fmla="*/ 1513774 h 6858000"/>
              <a:gd name="connsiteX125" fmla="*/ 3327498 w 12192000"/>
              <a:gd name="connsiteY125" fmla="*/ 1423859 h 6858000"/>
              <a:gd name="connsiteX126" fmla="*/ 3192949 w 12192000"/>
              <a:gd name="connsiteY126" fmla="*/ 1357211 h 6858000"/>
              <a:gd name="connsiteX127" fmla="*/ 3180259 w 12192000"/>
              <a:gd name="connsiteY127" fmla="*/ 1348280 h 6858000"/>
              <a:gd name="connsiteX128" fmla="*/ 3166204 w 12192000"/>
              <a:gd name="connsiteY128" fmla="*/ 1344345 h 6858000"/>
              <a:gd name="connsiteX129" fmla="*/ 3159212 w 12192000"/>
              <a:gd name="connsiteY129" fmla="*/ 1356197 h 6858000"/>
              <a:gd name="connsiteX130" fmla="*/ 3181004 w 12192000"/>
              <a:gd name="connsiteY130" fmla="*/ 1397043 h 6858000"/>
              <a:gd name="connsiteX131" fmla="*/ 3273385 w 12192000"/>
              <a:gd name="connsiteY131" fmla="*/ 1451888 h 6858000"/>
              <a:gd name="connsiteX132" fmla="*/ 3401776 w 12192000"/>
              <a:gd name="connsiteY132" fmla="*/ 1527602 h 6858000"/>
              <a:gd name="connsiteX133" fmla="*/ 3318130 w 12192000"/>
              <a:gd name="connsiteY133" fmla="*/ 1488342 h 6858000"/>
              <a:gd name="connsiteX134" fmla="*/ 3253694 w 12192000"/>
              <a:gd name="connsiteY134" fmla="*/ 1459909 h 6858000"/>
              <a:gd name="connsiteX135" fmla="*/ 3236182 w 12192000"/>
              <a:gd name="connsiteY135" fmla="*/ 1459882 h 6858000"/>
              <a:gd name="connsiteX136" fmla="*/ 3233020 w 12192000"/>
              <a:gd name="connsiteY136" fmla="*/ 1473687 h 6858000"/>
              <a:gd name="connsiteX137" fmla="*/ 3272474 w 12192000"/>
              <a:gd name="connsiteY137" fmla="*/ 1516958 h 6858000"/>
              <a:gd name="connsiteX138" fmla="*/ 3341300 w 12192000"/>
              <a:gd name="connsiteY138" fmla="*/ 1556133 h 6858000"/>
              <a:gd name="connsiteX139" fmla="*/ 3267359 w 12192000"/>
              <a:gd name="connsiteY139" fmla="*/ 1553009 h 6858000"/>
              <a:gd name="connsiteX140" fmla="*/ 3329832 w 12192000"/>
              <a:gd name="connsiteY140" fmla="*/ 1587586 h 6858000"/>
              <a:gd name="connsiteX141" fmla="*/ 3421490 w 12192000"/>
              <a:gd name="connsiteY141" fmla="*/ 1599301 h 6858000"/>
              <a:gd name="connsiteX142" fmla="*/ 3459923 w 12192000"/>
              <a:gd name="connsiteY142" fmla="*/ 1621220 h 6858000"/>
              <a:gd name="connsiteX143" fmla="*/ 3497490 w 12192000"/>
              <a:gd name="connsiteY143" fmla="*/ 1645392 h 6858000"/>
              <a:gd name="connsiteX144" fmla="*/ 3507803 w 12192000"/>
              <a:gd name="connsiteY144" fmla="*/ 1669911 h 6858000"/>
              <a:gd name="connsiteX145" fmla="*/ 3543290 w 12192000"/>
              <a:gd name="connsiteY145" fmla="*/ 1703729 h 6858000"/>
              <a:gd name="connsiteX146" fmla="*/ 3546999 w 12192000"/>
              <a:gd name="connsiteY146" fmla="*/ 1703818 h 6858000"/>
              <a:gd name="connsiteX147" fmla="*/ 3572295 w 12192000"/>
              <a:gd name="connsiteY147" fmla="*/ 1720349 h 6858000"/>
              <a:gd name="connsiteX148" fmla="*/ 3596922 w 12192000"/>
              <a:gd name="connsiteY148" fmla="*/ 1736961 h 6858000"/>
              <a:gd name="connsiteX149" fmla="*/ 3602119 w 12192000"/>
              <a:gd name="connsiteY149" fmla="*/ 1739285 h 6858000"/>
              <a:gd name="connsiteX150" fmla="*/ 3734798 w 12192000"/>
              <a:gd name="connsiteY150" fmla="*/ 1845349 h 6858000"/>
              <a:gd name="connsiteX151" fmla="*/ 3743174 w 12192000"/>
              <a:gd name="connsiteY151" fmla="*/ 1849972 h 6858000"/>
              <a:gd name="connsiteX152" fmla="*/ 3478101 w 12192000"/>
              <a:gd name="connsiteY152" fmla="*/ 1864630 h 6858000"/>
              <a:gd name="connsiteX153" fmla="*/ 3135293 w 12192000"/>
              <a:gd name="connsiteY153" fmla="*/ 1816496 h 6858000"/>
              <a:gd name="connsiteX154" fmla="*/ 3158510 w 12192000"/>
              <a:gd name="connsiteY154" fmla="*/ 1863880 h 6858000"/>
              <a:gd name="connsiteX155" fmla="*/ 3148907 w 12192000"/>
              <a:gd name="connsiteY155" fmla="*/ 1908797 h 6858000"/>
              <a:gd name="connsiteX156" fmla="*/ 3150229 w 12192000"/>
              <a:gd name="connsiteY156" fmla="*/ 2003660 h 6858000"/>
              <a:gd name="connsiteX157" fmla="*/ 3154219 w 12192000"/>
              <a:gd name="connsiteY157" fmla="*/ 2018746 h 6858000"/>
              <a:gd name="connsiteX158" fmla="*/ 3079313 w 12192000"/>
              <a:gd name="connsiteY158" fmla="*/ 2037482 h 6858000"/>
              <a:gd name="connsiteX159" fmla="*/ 3545961 w 12192000"/>
              <a:gd name="connsiteY159" fmla="*/ 2248584 h 6858000"/>
              <a:gd name="connsiteX160" fmla="*/ 3242382 w 12192000"/>
              <a:gd name="connsiteY160" fmla="*/ 2234890 h 6858000"/>
              <a:gd name="connsiteX161" fmla="*/ 3206852 w 12192000"/>
              <a:gd name="connsiteY161" fmla="*/ 2322137 h 6858000"/>
              <a:gd name="connsiteX162" fmla="*/ 3352854 w 12192000"/>
              <a:gd name="connsiteY162" fmla="*/ 2378270 h 6858000"/>
              <a:gd name="connsiteX163" fmla="*/ 3414532 w 12192000"/>
              <a:gd name="connsiteY163" fmla="*/ 2516826 h 6858000"/>
              <a:gd name="connsiteX164" fmla="*/ 3397577 w 12192000"/>
              <a:gd name="connsiteY164" fmla="*/ 2652556 h 6858000"/>
              <a:gd name="connsiteX165" fmla="*/ 3339773 w 12192000"/>
              <a:gd name="connsiteY165" fmla="*/ 2701969 h 6858000"/>
              <a:gd name="connsiteX166" fmla="*/ 3257041 w 12192000"/>
              <a:gd name="connsiteY166" fmla="*/ 2788223 h 6858000"/>
              <a:gd name="connsiteX167" fmla="*/ 3205892 w 12192000"/>
              <a:gd name="connsiteY167" fmla="*/ 2841661 h 6858000"/>
              <a:gd name="connsiteX168" fmla="*/ 3016267 w 12192000"/>
              <a:gd name="connsiteY168" fmla="*/ 2846107 h 6858000"/>
              <a:gd name="connsiteX169" fmla="*/ 3275450 w 12192000"/>
              <a:gd name="connsiteY169" fmla="*/ 2934701 h 6858000"/>
              <a:gd name="connsiteX170" fmla="*/ 3071009 w 12192000"/>
              <a:gd name="connsiteY170" fmla="*/ 2944432 h 6858000"/>
              <a:gd name="connsiteX171" fmla="*/ 3005039 w 12192000"/>
              <a:gd name="connsiteY171" fmla="*/ 2960743 h 6858000"/>
              <a:gd name="connsiteX172" fmla="*/ 3045255 w 12192000"/>
              <a:gd name="connsiteY172" fmla="*/ 2994795 h 6858000"/>
              <a:gd name="connsiteX173" fmla="*/ 3198769 w 12192000"/>
              <a:gd name="connsiteY173" fmla="*/ 3041966 h 6858000"/>
              <a:gd name="connsiteX174" fmla="*/ 3518098 w 12192000"/>
              <a:gd name="connsiteY174" fmla="*/ 3181525 h 6858000"/>
              <a:gd name="connsiteX175" fmla="*/ 3214876 w 12192000"/>
              <a:gd name="connsiteY175" fmla="*/ 3136382 h 6858000"/>
              <a:gd name="connsiteX176" fmla="*/ 3540876 w 12192000"/>
              <a:gd name="connsiteY176" fmla="*/ 3280232 h 6858000"/>
              <a:gd name="connsiteX177" fmla="*/ 3614558 w 12192000"/>
              <a:gd name="connsiteY177" fmla="*/ 3332242 h 6858000"/>
              <a:gd name="connsiteX178" fmla="*/ 3765439 w 12192000"/>
              <a:gd name="connsiteY178" fmla="*/ 3465091 h 6858000"/>
              <a:gd name="connsiteX179" fmla="*/ 3759506 w 12192000"/>
              <a:gd name="connsiteY179" fmla="*/ 3482990 h 6858000"/>
              <a:gd name="connsiteX180" fmla="*/ 3594905 w 12192000"/>
              <a:gd name="connsiteY180" fmla="*/ 3478499 h 6858000"/>
              <a:gd name="connsiteX181" fmla="*/ 3814430 w 12192000"/>
              <a:gd name="connsiteY181" fmla="*/ 3578876 h 6858000"/>
              <a:gd name="connsiteX182" fmla="*/ 4039126 w 12192000"/>
              <a:gd name="connsiteY182" fmla="*/ 3649369 h 6858000"/>
              <a:gd name="connsiteX183" fmla="*/ 3883152 w 12192000"/>
              <a:gd name="connsiteY183" fmla="*/ 3653497 h 6858000"/>
              <a:gd name="connsiteX184" fmla="*/ 3666446 w 12192000"/>
              <a:gd name="connsiteY184" fmla="*/ 3623911 h 6858000"/>
              <a:gd name="connsiteX185" fmla="*/ 3593589 w 12192000"/>
              <a:gd name="connsiteY185" fmla="*/ 3653674 h 6858000"/>
              <a:gd name="connsiteX186" fmla="*/ 3801238 w 12192000"/>
              <a:gd name="connsiteY186" fmla="*/ 3720862 h 6858000"/>
              <a:gd name="connsiteX187" fmla="*/ 3919545 w 12192000"/>
              <a:gd name="connsiteY187" fmla="*/ 3749213 h 6858000"/>
              <a:gd name="connsiteX188" fmla="*/ 3968059 w 12192000"/>
              <a:gd name="connsiteY188" fmla="*/ 3776085 h 6858000"/>
              <a:gd name="connsiteX189" fmla="*/ 4107750 w 12192000"/>
              <a:gd name="connsiteY189" fmla="*/ 3875932 h 6858000"/>
              <a:gd name="connsiteX190" fmla="*/ 4504087 w 12192000"/>
              <a:gd name="connsiteY190" fmla="*/ 3955698 h 6858000"/>
              <a:gd name="connsiteX191" fmla="*/ 5880284 w 12192000"/>
              <a:gd name="connsiteY191" fmla="*/ 3998656 h 6858000"/>
              <a:gd name="connsiteX192" fmla="*/ 8461494 w 12192000"/>
              <a:gd name="connsiteY192" fmla="*/ 3007971 h 6858000"/>
              <a:gd name="connsiteX193" fmla="*/ 8587378 w 12192000"/>
              <a:gd name="connsiteY193" fmla="*/ 2896089 h 6858000"/>
              <a:gd name="connsiteX194" fmla="*/ 8693826 w 12192000"/>
              <a:gd name="connsiteY194" fmla="*/ 2796225 h 6858000"/>
              <a:gd name="connsiteX195" fmla="*/ 8633488 w 12192000"/>
              <a:gd name="connsiteY195" fmla="*/ 2774007 h 6858000"/>
              <a:gd name="connsiteX196" fmla="*/ 8707444 w 12192000"/>
              <a:gd name="connsiteY196" fmla="*/ 2682105 h 6858000"/>
              <a:gd name="connsiteX197" fmla="*/ 8942552 w 12192000"/>
              <a:gd name="connsiteY197" fmla="*/ 2397549 h 6858000"/>
              <a:gd name="connsiteX198" fmla="*/ 9049260 w 12192000"/>
              <a:gd name="connsiteY198" fmla="*/ 2328253 h 6858000"/>
              <a:gd name="connsiteX199" fmla="*/ 9174304 w 12192000"/>
              <a:gd name="connsiteY199" fmla="*/ 2171379 h 6858000"/>
              <a:gd name="connsiteX200" fmla="*/ 9182228 w 12192000"/>
              <a:gd name="connsiteY200" fmla="*/ 2067678 h 6858000"/>
              <a:gd name="connsiteX201" fmla="*/ 9182278 w 12192000"/>
              <a:gd name="connsiteY201" fmla="*/ 2047313 h 6858000"/>
              <a:gd name="connsiteX202" fmla="*/ 9184334 w 12192000"/>
              <a:gd name="connsiteY202" fmla="*/ 2047686 h 6858000"/>
              <a:gd name="connsiteX203" fmla="*/ 9185124 w 12192000"/>
              <a:gd name="connsiteY203" fmla="*/ 1997142 h 6858000"/>
              <a:gd name="connsiteX204" fmla="*/ 9181592 w 12192000"/>
              <a:gd name="connsiteY204" fmla="*/ 1987782 h 6858000"/>
              <a:gd name="connsiteX205" fmla="*/ 9181190 w 12192000"/>
              <a:gd name="connsiteY205" fmla="*/ 1974586 h 6858000"/>
              <a:gd name="connsiteX206" fmla="*/ 9180252 w 12192000"/>
              <a:gd name="connsiteY206" fmla="*/ 1963164 h 6858000"/>
              <a:gd name="connsiteX207" fmla="*/ 9178804 w 12192000"/>
              <a:gd name="connsiteY207" fmla="*/ 1965349 h 6858000"/>
              <a:gd name="connsiteX208" fmla="*/ 9177606 w 12192000"/>
              <a:gd name="connsiteY208" fmla="*/ 1977215 h 6858000"/>
              <a:gd name="connsiteX209" fmla="*/ 9169614 w 12192000"/>
              <a:gd name="connsiteY209" fmla="*/ 1956030 h 6858000"/>
              <a:gd name="connsiteX210" fmla="*/ 9046406 w 12192000"/>
              <a:gd name="connsiteY210" fmla="*/ 1838718 h 6858000"/>
              <a:gd name="connsiteX211" fmla="*/ 8960873 w 12192000"/>
              <a:gd name="connsiteY211" fmla="*/ 1764524 h 6858000"/>
              <a:gd name="connsiteX212" fmla="*/ 8946755 w 12192000"/>
              <a:gd name="connsiteY212" fmla="*/ 1690806 h 6858000"/>
              <a:gd name="connsiteX213" fmla="*/ 8786897 w 12192000"/>
              <a:gd name="connsiteY213" fmla="*/ 1665607 h 6858000"/>
              <a:gd name="connsiteX214" fmla="*/ 8924505 w 12192000"/>
              <a:gd name="connsiteY214" fmla="*/ 1489227 h 6858000"/>
              <a:gd name="connsiteX215" fmla="*/ 8937122 w 12192000"/>
              <a:gd name="connsiteY215" fmla="*/ 1454681 h 6858000"/>
              <a:gd name="connsiteX216" fmla="*/ 8841119 w 12192000"/>
              <a:gd name="connsiteY216" fmla="*/ 1348202 h 6858000"/>
              <a:gd name="connsiteX217" fmla="*/ 8825548 w 12192000"/>
              <a:gd name="connsiteY217" fmla="*/ 1331028 h 6858000"/>
              <a:gd name="connsiteX218" fmla="*/ 8790413 w 12192000"/>
              <a:gd name="connsiteY218" fmla="*/ 1297436 h 6858000"/>
              <a:gd name="connsiteX219" fmla="*/ 8695944 w 12192000"/>
              <a:gd name="connsiteY219" fmla="*/ 1299752 h 6858000"/>
              <a:gd name="connsiteX220" fmla="*/ 8743050 w 12192000"/>
              <a:gd name="connsiteY220" fmla="*/ 1267471 h 6858000"/>
              <a:gd name="connsiteX221" fmla="*/ 8831902 w 12192000"/>
              <a:gd name="connsiteY221" fmla="*/ 1166250 h 6858000"/>
              <a:gd name="connsiteX222" fmla="*/ 8763628 w 12192000"/>
              <a:gd name="connsiteY222" fmla="*/ 1088084 h 6858000"/>
              <a:gd name="connsiteX223" fmla="*/ 8744052 w 12192000"/>
              <a:gd name="connsiteY223" fmla="*/ 1076766 h 6858000"/>
              <a:gd name="connsiteX224" fmla="*/ 8767977 w 12192000"/>
              <a:gd name="connsiteY224" fmla="*/ 1055883 h 6858000"/>
              <a:gd name="connsiteX225" fmla="*/ 8815418 w 12192000"/>
              <a:gd name="connsiteY225" fmla="*/ 986519 h 6858000"/>
              <a:gd name="connsiteX226" fmla="*/ 8839356 w 12192000"/>
              <a:gd name="connsiteY226" fmla="*/ 939330 h 6858000"/>
              <a:gd name="connsiteX227" fmla="*/ 8869964 w 12192000"/>
              <a:gd name="connsiteY227" fmla="*/ 917639 h 6858000"/>
              <a:gd name="connsiteX228" fmla="*/ 8876013 w 12192000"/>
              <a:gd name="connsiteY228" fmla="*/ 901606 h 6858000"/>
              <a:gd name="connsiteX229" fmla="*/ 8855230 w 12192000"/>
              <a:gd name="connsiteY229" fmla="*/ 828963 h 6858000"/>
              <a:gd name="connsiteX230" fmla="*/ 8844988 w 12192000"/>
              <a:gd name="connsiteY230" fmla="*/ 810876 h 6858000"/>
              <a:gd name="connsiteX231" fmla="*/ 8768255 w 12192000"/>
              <a:gd name="connsiteY231" fmla="*/ 747963 h 6858000"/>
              <a:gd name="connsiteX232" fmla="*/ 8692953 w 12192000"/>
              <a:gd name="connsiteY232" fmla="*/ 638707 h 6858000"/>
              <a:gd name="connsiteX233" fmla="*/ 8674423 w 12192000"/>
              <a:gd name="connsiteY233" fmla="*/ 564449 h 6858000"/>
              <a:gd name="connsiteX234" fmla="*/ 8667642 w 12192000"/>
              <a:gd name="connsiteY234" fmla="*/ 547822 h 6858000"/>
              <a:gd name="connsiteX235" fmla="*/ 8661198 w 12192000"/>
              <a:gd name="connsiteY235" fmla="*/ 478275 h 6858000"/>
              <a:gd name="connsiteX236" fmla="*/ 8645813 w 12192000"/>
              <a:gd name="connsiteY236" fmla="*/ 464032 h 6858000"/>
              <a:gd name="connsiteX237" fmla="*/ 8512338 w 12192000"/>
              <a:gd name="connsiteY237" fmla="*/ 477784 h 6858000"/>
              <a:gd name="connsiteX238" fmla="*/ 8481050 w 12192000"/>
              <a:gd name="connsiteY238" fmla="*/ 430572 h 6858000"/>
              <a:gd name="connsiteX239" fmla="*/ 8498220 w 12192000"/>
              <a:gd name="connsiteY239" fmla="*/ 404064 h 6858000"/>
              <a:gd name="connsiteX240" fmla="*/ 8489536 w 12192000"/>
              <a:gd name="connsiteY240" fmla="*/ 389280 h 6858000"/>
              <a:gd name="connsiteX241" fmla="*/ 0 w 12192000"/>
              <a:gd name="connsiteY241" fmla="*/ 0 h 6858000"/>
              <a:gd name="connsiteX242" fmla="*/ 12192000 w 12192000"/>
              <a:gd name="connsiteY242" fmla="*/ 0 h 6858000"/>
              <a:gd name="connsiteX243" fmla="*/ 12192000 w 12192000"/>
              <a:gd name="connsiteY243" fmla="*/ 6858000 h 6858000"/>
              <a:gd name="connsiteX244" fmla="*/ 0 w 12192000"/>
              <a:gd name="connsiteY2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2192000" h="6858000">
                <a:moveTo>
                  <a:pt x="9149158" y="2038490"/>
                </a:moveTo>
                <a:cubicBezTo>
                  <a:pt x="9152630" y="2038396"/>
                  <a:pt x="9157442" y="2039945"/>
                  <a:pt x="9164184" y="2044026"/>
                </a:cubicBezTo>
                <a:lnTo>
                  <a:pt x="9172532" y="2045543"/>
                </a:lnTo>
                <a:lnTo>
                  <a:pt x="9171580" y="2056997"/>
                </a:lnTo>
                <a:cubicBezTo>
                  <a:pt x="9169082" y="2082897"/>
                  <a:pt x="9165822" y="2102884"/>
                  <a:pt x="9161257" y="2098605"/>
                </a:cubicBezTo>
                <a:cubicBezTo>
                  <a:pt x="9149066" y="2086928"/>
                  <a:pt x="9130962" y="2077578"/>
                  <a:pt x="9138232" y="2059518"/>
                </a:cubicBezTo>
                <a:cubicBezTo>
                  <a:pt x="9140394" y="2053821"/>
                  <a:pt x="9138743" y="2038771"/>
                  <a:pt x="9149158" y="2038490"/>
                </a:cubicBezTo>
                <a:close/>
                <a:moveTo>
                  <a:pt x="9177606" y="1977215"/>
                </a:moveTo>
                <a:lnTo>
                  <a:pt x="9181592" y="1987782"/>
                </a:lnTo>
                <a:lnTo>
                  <a:pt x="9181923" y="1998627"/>
                </a:lnTo>
                <a:cubicBezTo>
                  <a:pt x="9182120" y="2008276"/>
                  <a:pt x="9182258" y="2019324"/>
                  <a:pt x="9182316" y="2031066"/>
                </a:cubicBezTo>
                <a:lnTo>
                  <a:pt x="9182278" y="2047313"/>
                </a:lnTo>
                <a:lnTo>
                  <a:pt x="9172532" y="2045543"/>
                </a:lnTo>
                <a:lnTo>
                  <a:pt x="9173842" y="2029805"/>
                </a:lnTo>
                <a:cubicBezTo>
                  <a:pt x="9175210" y="2011268"/>
                  <a:pt x="9176320" y="1992822"/>
                  <a:pt x="9177334" y="1979903"/>
                </a:cubicBezTo>
                <a:close/>
                <a:moveTo>
                  <a:pt x="3696300" y="1578900"/>
                </a:moveTo>
                <a:cubicBezTo>
                  <a:pt x="3710474" y="1584699"/>
                  <a:pt x="3724648" y="1590499"/>
                  <a:pt x="3738823" y="1596298"/>
                </a:cubicBezTo>
                <a:cubicBezTo>
                  <a:pt x="3731018" y="1595365"/>
                  <a:pt x="3722545" y="1594511"/>
                  <a:pt x="3714409" y="1593618"/>
                </a:cubicBezTo>
                <a:cubicBezTo>
                  <a:pt x="3707437" y="1589899"/>
                  <a:pt x="3700149" y="1586487"/>
                  <a:pt x="3693161" y="1582501"/>
                </a:cubicBezTo>
                <a:cubicBezTo>
                  <a:pt x="3694096" y="1581313"/>
                  <a:pt x="3695364" y="1580088"/>
                  <a:pt x="3696300" y="1578900"/>
                </a:cubicBezTo>
                <a:close/>
                <a:moveTo>
                  <a:pt x="3918454" y="1175387"/>
                </a:moveTo>
                <a:cubicBezTo>
                  <a:pt x="4003499" y="1210184"/>
                  <a:pt x="4088562" y="1245245"/>
                  <a:pt x="4173607" y="1280040"/>
                </a:cubicBezTo>
                <a:cubicBezTo>
                  <a:pt x="4172338" y="1281268"/>
                  <a:pt x="4171404" y="1282454"/>
                  <a:pt x="4170135" y="1283683"/>
                </a:cubicBezTo>
                <a:cubicBezTo>
                  <a:pt x="4077511" y="1256783"/>
                  <a:pt x="3989628" y="1225016"/>
                  <a:pt x="3918454" y="1175387"/>
                </a:cubicBezTo>
                <a:close/>
                <a:moveTo>
                  <a:pt x="8109090" y="602108"/>
                </a:moveTo>
                <a:lnTo>
                  <a:pt x="8113034" y="602645"/>
                </a:lnTo>
                <a:cubicBezTo>
                  <a:pt x="8117145" y="603257"/>
                  <a:pt x="8117456" y="603522"/>
                  <a:pt x="8111220" y="603405"/>
                </a:cubicBezTo>
                <a:close/>
                <a:moveTo>
                  <a:pt x="8489536" y="389280"/>
                </a:moveTo>
                <a:cubicBezTo>
                  <a:pt x="8479909" y="386150"/>
                  <a:pt x="8475270" y="392618"/>
                  <a:pt x="8470194" y="397527"/>
                </a:cubicBezTo>
                <a:cubicBezTo>
                  <a:pt x="8442581" y="423957"/>
                  <a:pt x="8407160" y="444085"/>
                  <a:pt x="8373511" y="465608"/>
                </a:cubicBezTo>
                <a:cubicBezTo>
                  <a:pt x="8325315" y="496678"/>
                  <a:pt x="8274262" y="525140"/>
                  <a:pt x="8231753" y="560890"/>
                </a:cubicBezTo>
                <a:cubicBezTo>
                  <a:pt x="8220884" y="569991"/>
                  <a:pt x="8202133" y="566357"/>
                  <a:pt x="8199967" y="553465"/>
                </a:cubicBezTo>
                <a:cubicBezTo>
                  <a:pt x="8197799" y="540575"/>
                  <a:pt x="8188778" y="541668"/>
                  <a:pt x="8175616" y="546483"/>
                </a:cubicBezTo>
                <a:cubicBezTo>
                  <a:pt x="8159813" y="552155"/>
                  <a:pt x="8144012" y="557828"/>
                  <a:pt x="8128578" y="563992"/>
                </a:cubicBezTo>
                <a:cubicBezTo>
                  <a:pt x="8112493" y="570503"/>
                  <a:pt x="8105752" y="580983"/>
                  <a:pt x="8104845" y="593172"/>
                </a:cubicBezTo>
                <a:cubicBezTo>
                  <a:pt x="8104654" y="595478"/>
                  <a:pt x="8104732" y="598018"/>
                  <a:pt x="8105615" y="599991"/>
                </a:cubicBezTo>
                <a:lnTo>
                  <a:pt x="8109090" y="602108"/>
                </a:lnTo>
                <a:lnTo>
                  <a:pt x="8092049" y="599788"/>
                </a:lnTo>
                <a:cubicBezTo>
                  <a:pt x="8074125" y="597229"/>
                  <a:pt x="8051995" y="593399"/>
                  <a:pt x="8047646" y="588557"/>
                </a:cubicBezTo>
                <a:cubicBezTo>
                  <a:pt x="8047278" y="588065"/>
                  <a:pt x="7852240" y="650342"/>
                  <a:pt x="7793637" y="681868"/>
                </a:cubicBezTo>
                <a:cubicBezTo>
                  <a:pt x="7757179" y="701583"/>
                  <a:pt x="7034011" y="1031296"/>
                  <a:pt x="6007741" y="1095470"/>
                </a:cubicBezTo>
                <a:cubicBezTo>
                  <a:pt x="5971519" y="1097710"/>
                  <a:pt x="5937353" y="1100506"/>
                  <a:pt x="5902533" y="1103650"/>
                </a:cubicBezTo>
                <a:cubicBezTo>
                  <a:pt x="5594429" y="1129961"/>
                  <a:pt x="5292360" y="1161179"/>
                  <a:pt x="5164222" y="1163546"/>
                </a:cubicBezTo>
                <a:cubicBezTo>
                  <a:pt x="5063988" y="1165217"/>
                  <a:pt x="4549164" y="1138992"/>
                  <a:pt x="4395075" y="1082763"/>
                </a:cubicBezTo>
                <a:cubicBezTo>
                  <a:pt x="4237527" y="1025076"/>
                  <a:pt x="4088158" y="958345"/>
                  <a:pt x="3939440" y="891265"/>
                </a:cubicBezTo>
                <a:cubicBezTo>
                  <a:pt x="3874968" y="862299"/>
                  <a:pt x="3806689" y="837016"/>
                  <a:pt x="3747894" y="801994"/>
                </a:cubicBezTo>
                <a:cubicBezTo>
                  <a:pt x="3689082" y="766706"/>
                  <a:pt x="3632839" y="729495"/>
                  <a:pt x="3569553" y="697970"/>
                </a:cubicBezTo>
                <a:cubicBezTo>
                  <a:pt x="3551464" y="688887"/>
                  <a:pt x="3533327" y="679005"/>
                  <a:pt x="3507813" y="680216"/>
                </a:cubicBezTo>
                <a:cubicBezTo>
                  <a:pt x="3502099" y="680371"/>
                  <a:pt x="3496101" y="681365"/>
                  <a:pt x="3490455" y="682587"/>
                </a:cubicBezTo>
                <a:cubicBezTo>
                  <a:pt x="3484140" y="683888"/>
                  <a:pt x="3479298" y="687159"/>
                  <a:pt x="3477246" y="691971"/>
                </a:cubicBezTo>
                <a:cubicBezTo>
                  <a:pt x="3475230" y="697315"/>
                  <a:pt x="3479426" y="699760"/>
                  <a:pt x="3484273" y="701857"/>
                </a:cubicBezTo>
                <a:cubicBezTo>
                  <a:pt x="3487733" y="703316"/>
                  <a:pt x="3491260" y="705843"/>
                  <a:pt x="3495638" y="705849"/>
                </a:cubicBezTo>
                <a:cubicBezTo>
                  <a:pt x="3523576" y="705686"/>
                  <a:pt x="3534967" y="720681"/>
                  <a:pt x="3548914" y="733487"/>
                </a:cubicBezTo>
                <a:cubicBezTo>
                  <a:pt x="3554984" y="738925"/>
                  <a:pt x="3561304" y="742991"/>
                  <a:pt x="3551504" y="753036"/>
                </a:cubicBezTo>
                <a:cubicBezTo>
                  <a:pt x="3542974" y="761854"/>
                  <a:pt x="3552584" y="764716"/>
                  <a:pt x="3562075" y="765715"/>
                </a:cubicBezTo>
                <a:cubicBezTo>
                  <a:pt x="3575293" y="767067"/>
                  <a:pt x="3590630" y="764672"/>
                  <a:pt x="3605942" y="772481"/>
                </a:cubicBezTo>
                <a:cubicBezTo>
                  <a:pt x="3550860" y="779958"/>
                  <a:pt x="3525860" y="757484"/>
                  <a:pt x="3499309" y="737079"/>
                </a:cubicBezTo>
                <a:cubicBezTo>
                  <a:pt x="3489410" y="729689"/>
                  <a:pt x="3482419" y="720334"/>
                  <a:pt x="3473788" y="711717"/>
                </a:cubicBezTo>
                <a:cubicBezTo>
                  <a:pt x="3463019" y="701211"/>
                  <a:pt x="3451290" y="702093"/>
                  <a:pt x="3437248" y="714263"/>
                </a:cubicBezTo>
                <a:cubicBezTo>
                  <a:pt x="3424810" y="725164"/>
                  <a:pt x="3418411" y="725135"/>
                  <a:pt x="3413254" y="712874"/>
                </a:cubicBezTo>
                <a:cubicBezTo>
                  <a:pt x="3405299" y="693706"/>
                  <a:pt x="3389031" y="681450"/>
                  <a:pt x="3362511" y="677414"/>
                </a:cubicBezTo>
                <a:cubicBezTo>
                  <a:pt x="3356728" y="676504"/>
                  <a:pt x="3349492" y="673891"/>
                  <a:pt x="3344467" y="679599"/>
                </a:cubicBezTo>
                <a:cubicBezTo>
                  <a:pt x="3340061" y="684428"/>
                  <a:pt x="3344392" y="689004"/>
                  <a:pt x="3347971" y="692328"/>
                </a:cubicBezTo>
                <a:cubicBezTo>
                  <a:pt x="3354407" y="698260"/>
                  <a:pt x="3360162" y="704004"/>
                  <a:pt x="3363008" y="711713"/>
                </a:cubicBezTo>
                <a:cubicBezTo>
                  <a:pt x="3365019" y="716838"/>
                  <a:pt x="3367062" y="722495"/>
                  <a:pt x="3362637" y="727058"/>
                </a:cubicBezTo>
                <a:cubicBezTo>
                  <a:pt x="3344342" y="746453"/>
                  <a:pt x="3358884" y="752745"/>
                  <a:pt x="3376167" y="759779"/>
                </a:cubicBezTo>
                <a:cubicBezTo>
                  <a:pt x="3400002" y="769239"/>
                  <a:pt x="3410177" y="786259"/>
                  <a:pt x="3406203" y="808483"/>
                </a:cubicBezTo>
                <a:cubicBezTo>
                  <a:pt x="3404757" y="817516"/>
                  <a:pt x="3406433" y="822682"/>
                  <a:pt x="3420116" y="820757"/>
                </a:cubicBezTo>
                <a:cubicBezTo>
                  <a:pt x="3425463" y="820110"/>
                  <a:pt x="3426984" y="822878"/>
                  <a:pt x="3429194" y="825831"/>
                </a:cubicBezTo>
                <a:cubicBezTo>
                  <a:pt x="3476758" y="896035"/>
                  <a:pt x="3542778" y="954609"/>
                  <a:pt x="3619149" y="1006561"/>
                </a:cubicBezTo>
                <a:cubicBezTo>
                  <a:pt x="3681093" y="1048718"/>
                  <a:pt x="3748746" y="1085351"/>
                  <a:pt x="3818654" y="1120369"/>
                </a:cubicBezTo>
                <a:cubicBezTo>
                  <a:pt x="3820742" y="1121458"/>
                  <a:pt x="3822850" y="1122813"/>
                  <a:pt x="3824021" y="1125355"/>
                </a:cubicBezTo>
                <a:cubicBezTo>
                  <a:pt x="3791940" y="1123873"/>
                  <a:pt x="3763844" y="1116270"/>
                  <a:pt x="3736668" y="1107215"/>
                </a:cubicBezTo>
                <a:cubicBezTo>
                  <a:pt x="3664431" y="1083216"/>
                  <a:pt x="3602610" y="1048291"/>
                  <a:pt x="3540174" y="1014247"/>
                </a:cubicBezTo>
                <a:cubicBezTo>
                  <a:pt x="3502142" y="993353"/>
                  <a:pt x="3463159" y="973379"/>
                  <a:pt x="3421640" y="955861"/>
                </a:cubicBezTo>
                <a:cubicBezTo>
                  <a:pt x="3414719" y="952940"/>
                  <a:pt x="3409737" y="948712"/>
                  <a:pt x="3404753" y="944484"/>
                </a:cubicBezTo>
                <a:cubicBezTo>
                  <a:pt x="3401911" y="942144"/>
                  <a:pt x="3398417" y="940152"/>
                  <a:pt x="3393138" y="941865"/>
                </a:cubicBezTo>
                <a:cubicBezTo>
                  <a:pt x="3386540" y="944006"/>
                  <a:pt x="3386126" y="948083"/>
                  <a:pt x="3385712" y="952159"/>
                </a:cubicBezTo>
                <a:cubicBezTo>
                  <a:pt x="3384520" y="965187"/>
                  <a:pt x="3389594" y="976116"/>
                  <a:pt x="3398641" y="986025"/>
                </a:cubicBezTo>
                <a:cubicBezTo>
                  <a:pt x="3422140" y="1011364"/>
                  <a:pt x="3455589" y="1029056"/>
                  <a:pt x="3489975" y="1045560"/>
                </a:cubicBezTo>
                <a:cubicBezTo>
                  <a:pt x="3534421" y="1066751"/>
                  <a:pt x="3577600" y="1089169"/>
                  <a:pt x="3617273" y="1114697"/>
                </a:cubicBezTo>
                <a:cubicBezTo>
                  <a:pt x="3620082" y="1116503"/>
                  <a:pt x="3625178" y="1117229"/>
                  <a:pt x="3623898" y="1123556"/>
                </a:cubicBezTo>
                <a:cubicBezTo>
                  <a:pt x="3599276" y="1112313"/>
                  <a:pt x="3576007" y="1101173"/>
                  <a:pt x="3552438" y="1090606"/>
                </a:cubicBezTo>
                <a:cubicBezTo>
                  <a:pt x="3529203" y="1079998"/>
                  <a:pt x="3505634" y="1069432"/>
                  <a:pt x="3482417" y="1059092"/>
                </a:cubicBezTo>
                <a:cubicBezTo>
                  <a:pt x="3476868" y="1056543"/>
                  <a:pt x="3470899" y="1052702"/>
                  <a:pt x="3463468" y="1057629"/>
                </a:cubicBezTo>
                <a:cubicBezTo>
                  <a:pt x="3455703" y="1062595"/>
                  <a:pt x="3457128" y="1069134"/>
                  <a:pt x="3459472" y="1074217"/>
                </a:cubicBezTo>
                <a:cubicBezTo>
                  <a:pt x="3466821" y="1089165"/>
                  <a:pt x="3478729" y="1101681"/>
                  <a:pt x="3494211" y="1112153"/>
                </a:cubicBezTo>
                <a:cubicBezTo>
                  <a:pt x="3546907" y="1146573"/>
                  <a:pt x="3606933" y="1174465"/>
                  <a:pt x="3663137" y="1205775"/>
                </a:cubicBezTo>
                <a:cubicBezTo>
                  <a:pt x="3693512" y="1222766"/>
                  <a:pt x="3721631" y="1241370"/>
                  <a:pt x="3748466" y="1260936"/>
                </a:cubicBezTo>
                <a:cubicBezTo>
                  <a:pt x="3754470" y="1265310"/>
                  <a:pt x="3754440" y="1270144"/>
                  <a:pt x="3753142" y="1276208"/>
                </a:cubicBezTo>
                <a:cubicBezTo>
                  <a:pt x="3747968" y="1300726"/>
                  <a:pt x="3758834" y="1307462"/>
                  <a:pt x="3791960" y="1298886"/>
                </a:cubicBezTo>
                <a:cubicBezTo>
                  <a:pt x="3802234" y="1296299"/>
                  <a:pt x="3809336" y="1296782"/>
                  <a:pt x="3816039" y="1301606"/>
                </a:cubicBezTo>
                <a:cubicBezTo>
                  <a:pt x="3897299" y="1361555"/>
                  <a:pt x="3991895" y="1408883"/>
                  <a:pt x="4094439" y="1448806"/>
                </a:cubicBezTo>
                <a:cubicBezTo>
                  <a:pt x="4136210" y="1464953"/>
                  <a:pt x="4179249" y="1479874"/>
                  <a:pt x="4222870" y="1493379"/>
                </a:cubicBezTo>
                <a:cubicBezTo>
                  <a:pt x="4222955" y="1494711"/>
                  <a:pt x="4223057" y="1496309"/>
                  <a:pt x="4223141" y="1497641"/>
                </a:cubicBezTo>
                <a:cubicBezTo>
                  <a:pt x="4222925" y="1499546"/>
                  <a:pt x="4222659" y="1500653"/>
                  <a:pt x="4222428" y="1502292"/>
                </a:cubicBezTo>
                <a:cubicBezTo>
                  <a:pt x="4160784" y="1480767"/>
                  <a:pt x="4099761" y="1458363"/>
                  <a:pt x="4039973" y="1434198"/>
                </a:cubicBezTo>
                <a:cubicBezTo>
                  <a:pt x="3877889" y="1368737"/>
                  <a:pt x="3722432" y="1296301"/>
                  <a:pt x="3564773" y="1226279"/>
                </a:cubicBezTo>
                <a:cubicBezTo>
                  <a:pt x="3511752" y="1202636"/>
                  <a:pt x="3468897" y="1169442"/>
                  <a:pt x="3420650" y="1141464"/>
                </a:cubicBezTo>
                <a:cubicBezTo>
                  <a:pt x="3388486" y="1122812"/>
                  <a:pt x="3357590" y="1102932"/>
                  <a:pt x="3320669" y="1088883"/>
                </a:cubicBezTo>
                <a:cubicBezTo>
                  <a:pt x="3305491" y="1083205"/>
                  <a:pt x="3289697" y="1078406"/>
                  <a:pt x="3270102" y="1082659"/>
                </a:cubicBezTo>
                <a:cubicBezTo>
                  <a:pt x="3262467" y="1084389"/>
                  <a:pt x="3253881" y="1087040"/>
                  <a:pt x="3251648" y="1094290"/>
                </a:cubicBezTo>
                <a:cubicBezTo>
                  <a:pt x="3249750" y="1101498"/>
                  <a:pt x="3256970" y="1103846"/>
                  <a:pt x="3263506" y="1106005"/>
                </a:cubicBezTo>
                <a:cubicBezTo>
                  <a:pt x="3265227" y="1106604"/>
                  <a:pt x="3266966" y="1107467"/>
                  <a:pt x="3268636" y="1107265"/>
                </a:cubicBezTo>
                <a:cubicBezTo>
                  <a:pt x="3300482" y="1105018"/>
                  <a:pt x="3309121" y="1124372"/>
                  <a:pt x="3325089" y="1137201"/>
                </a:cubicBezTo>
                <a:cubicBezTo>
                  <a:pt x="3330055" y="1141164"/>
                  <a:pt x="3330677" y="1145651"/>
                  <a:pt x="3326003" y="1151585"/>
                </a:cubicBezTo>
                <a:cubicBezTo>
                  <a:pt x="3317592" y="1162266"/>
                  <a:pt x="3324211" y="1165760"/>
                  <a:pt x="3336410" y="1166967"/>
                </a:cubicBezTo>
                <a:cubicBezTo>
                  <a:pt x="3348608" y="1168175"/>
                  <a:pt x="3361690" y="1167395"/>
                  <a:pt x="3375112" y="1171943"/>
                </a:cubicBezTo>
                <a:cubicBezTo>
                  <a:pt x="3354718" y="1179513"/>
                  <a:pt x="3340011" y="1175927"/>
                  <a:pt x="3326222" y="1170885"/>
                </a:cubicBezTo>
                <a:cubicBezTo>
                  <a:pt x="3295216" y="1159877"/>
                  <a:pt x="3274464" y="1140648"/>
                  <a:pt x="3254679" y="1120765"/>
                </a:cubicBezTo>
                <a:cubicBezTo>
                  <a:pt x="3250733" y="1116948"/>
                  <a:pt x="3247420" y="1112518"/>
                  <a:pt x="3242188" y="1109662"/>
                </a:cubicBezTo>
                <a:cubicBezTo>
                  <a:pt x="3232391" y="1103869"/>
                  <a:pt x="3222316" y="1104284"/>
                  <a:pt x="3211499" y="1114184"/>
                </a:cubicBezTo>
                <a:cubicBezTo>
                  <a:pt x="3197173" y="1127194"/>
                  <a:pt x="3191777" y="1127042"/>
                  <a:pt x="3185849" y="1113265"/>
                </a:cubicBezTo>
                <a:cubicBezTo>
                  <a:pt x="3177929" y="1094629"/>
                  <a:pt x="3162028" y="1082865"/>
                  <a:pt x="3135843" y="1078789"/>
                </a:cubicBezTo>
                <a:cubicBezTo>
                  <a:pt x="3130396" y="1077837"/>
                  <a:pt x="3124578" y="1076395"/>
                  <a:pt x="3119118" y="1080546"/>
                </a:cubicBezTo>
                <a:cubicBezTo>
                  <a:pt x="3113359" y="1085269"/>
                  <a:pt x="3117622" y="1088780"/>
                  <a:pt x="3120198" y="1092226"/>
                </a:cubicBezTo>
                <a:cubicBezTo>
                  <a:pt x="3123912" y="1097682"/>
                  <a:pt x="3128295" y="1103057"/>
                  <a:pt x="3131691" y="1108819"/>
                </a:cubicBezTo>
                <a:cubicBezTo>
                  <a:pt x="3137665" y="1118027"/>
                  <a:pt x="3139328" y="1128295"/>
                  <a:pt x="3129914" y="1139097"/>
                </a:cubicBezTo>
                <a:cubicBezTo>
                  <a:pt x="3123003" y="1146915"/>
                  <a:pt x="3123960" y="1151361"/>
                  <a:pt x="3133955" y="1154983"/>
                </a:cubicBezTo>
                <a:cubicBezTo>
                  <a:pt x="3165979" y="1166136"/>
                  <a:pt x="3186931" y="1183194"/>
                  <a:pt x="3178170" y="1214855"/>
                </a:cubicBezTo>
                <a:cubicBezTo>
                  <a:pt x="3176770" y="1219320"/>
                  <a:pt x="3179046" y="1223338"/>
                  <a:pt x="3185378" y="1222303"/>
                </a:cubicBezTo>
                <a:cubicBezTo>
                  <a:pt x="3199361" y="1219805"/>
                  <a:pt x="3202140" y="1226447"/>
                  <a:pt x="3206608" y="1233153"/>
                </a:cubicBezTo>
                <a:cubicBezTo>
                  <a:pt x="3250090" y="1297409"/>
                  <a:pt x="3310389" y="1350771"/>
                  <a:pt x="3379140" y="1399351"/>
                </a:cubicBezTo>
                <a:cubicBezTo>
                  <a:pt x="3447189" y="1447479"/>
                  <a:pt x="3522881" y="1488775"/>
                  <a:pt x="3603118" y="1527375"/>
                </a:cubicBezTo>
                <a:cubicBezTo>
                  <a:pt x="3581296" y="1528405"/>
                  <a:pt x="3552602" y="1521951"/>
                  <a:pt x="3524809" y="1513774"/>
                </a:cubicBezTo>
                <a:cubicBezTo>
                  <a:pt x="3451354" y="1491802"/>
                  <a:pt x="3389901" y="1457369"/>
                  <a:pt x="3327498" y="1423859"/>
                </a:cubicBezTo>
                <a:cubicBezTo>
                  <a:pt x="3283917" y="1400416"/>
                  <a:pt x="3241288" y="1376052"/>
                  <a:pt x="3192949" y="1357211"/>
                </a:cubicBezTo>
                <a:cubicBezTo>
                  <a:pt x="3187434" y="1355196"/>
                  <a:pt x="3183538" y="1352177"/>
                  <a:pt x="3180259" y="1348280"/>
                </a:cubicBezTo>
                <a:cubicBezTo>
                  <a:pt x="3177348" y="1344874"/>
                  <a:pt x="3173119" y="1341896"/>
                  <a:pt x="3166204" y="1344345"/>
                </a:cubicBezTo>
                <a:cubicBezTo>
                  <a:pt x="3159306" y="1347059"/>
                  <a:pt x="3158942" y="1351935"/>
                  <a:pt x="3159212" y="1356197"/>
                </a:cubicBezTo>
                <a:cubicBezTo>
                  <a:pt x="3161232" y="1372059"/>
                  <a:pt x="3167827" y="1385754"/>
                  <a:pt x="3181004" y="1397043"/>
                </a:cubicBezTo>
                <a:cubicBezTo>
                  <a:pt x="3206688" y="1419701"/>
                  <a:pt x="3240037" y="1435794"/>
                  <a:pt x="3273385" y="1451888"/>
                </a:cubicBezTo>
                <a:cubicBezTo>
                  <a:pt x="3319573" y="1473941"/>
                  <a:pt x="3362569" y="1498797"/>
                  <a:pt x="3401776" y="1527602"/>
                </a:cubicBezTo>
                <a:cubicBezTo>
                  <a:pt x="3374012" y="1514591"/>
                  <a:pt x="3346230" y="1501313"/>
                  <a:pt x="3318130" y="1488342"/>
                </a:cubicBezTo>
                <a:cubicBezTo>
                  <a:pt x="3296969" y="1478558"/>
                  <a:pt x="3275173" y="1469387"/>
                  <a:pt x="3253694" y="1459909"/>
                </a:cubicBezTo>
                <a:cubicBezTo>
                  <a:pt x="3248495" y="1457587"/>
                  <a:pt x="3242945" y="1455038"/>
                  <a:pt x="3236182" y="1459882"/>
                </a:cubicBezTo>
                <a:cubicBezTo>
                  <a:pt x="3230053" y="1464115"/>
                  <a:pt x="3231378" y="1469055"/>
                  <a:pt x="3233020" y="1473687"/>
                </a:cubicBezTo>
                <a:cubicBezTo>
                  <a:pt x="3239235" y="1491993"/>
                  <a:pt x="3254236" y="1505477"/>
                  <a:pt x="3272474" y="1516958"/>
                </a:cubicBezTo>
                <a:cubicBezTo>
                  <a:pt x="3294559" y="1530657"/>
                  <a:pt x="3317595" y="1543436"/>
                  <a:pt x="3341300" y="1556133"/>
                </a:cubicBezTo>
                <a:cubicBezTo>
                  <a:pt x="3316637" y="1554825"/>
                  <a:pt x="3291973" y="1553517"/>
                  <a:pt x="3267359" y="1553009"/>
                </a:cubicBezTo>
                <a:cubicBezTo>
                  <a:pt x="3280352" y="1582573"/>
                  <a:pt x="3306470" y="1585584"/>
                  <a:pt x="3329832" y="1587586"/>
                </a:cubicBezTo>
                <a:cubicBezTo>
                  <a:pt x="3361297" y="1589949"/>
                  <a:pt x="3391527" y="1594072"/>
                  <a:pt x="3421490" y="1599301"/>
                </a:cubicBezTo>
                <a:cubicBezTo>
                  <a:pt x="3434412" y="1606594"/>
                  <a:pt x="3447319" y="1613621"/>
                  <a:pt x="3459923" y="1621220"/>
                </a:cubicBezTo>
                <a:cubicBezTo>
                  <a:pt x="3472880" y="1629046"/>
                  <a:pt x="3485168" y="1636952"/>
                  <a:pt x="3497490" y="1645392"/>
                </a:cubicBezTo>
                <a:cubicBezTo>
                  <a:pt x="3506301" y="1651572"/>
                  <a:pt x="3516714" y="1656484"/>
                  <a:pt x="3507803" y="1669911"/>
                </a:cubicBezTo>
                <a:cubicBezTo>
                  <a:pt x="3503816" y="1676032"/>
                  <a:pt x="3534148" y="1702959"/>
                  <a:pt x="3543290" y="1703729"/>
                </a:cubicBezTo>
                <a:cubicBezTo>
                  <a:pt x="3544644" y="1703834"/>
                  <a:pt x="3545996" y="1703940"/>
                  <a:pt x="3546999" y="1703818"/>
                </a:cubicBezTo>
                <a:cubicBezTo>
                  <a:pt x="3566312" y="1700405"/>
                  <a:pt x="3571232" y="1708935"/>
                  <a:pt x="3572295" y="1720349"/>
                </a:cubicBezTo>
                <a:cubicBezTo>
                  <a:pt x="3573341" y="1731497"/>
                  <a:pt x="3570880" y="1745753"/>
                  <a:pt x="3596922" y="1736961"/>
                </a:cubicBezTo>
                <a:cubicBezTo>
                  <a:pt x="3599895" y="1736064"/>
                  <a:pt x="3600664" y="1737582"/>
                  <a:pt x="3602119" y="1739285"/>
                </a:cubicBezTo>
                <a:cubicBezTo>
                  <a:pt x="3633888" y="1783486"/>
                  <a:pt x="3684678" y="1814377"/>
                  <a:pt x="3734798" y="1845349"/>
                </a:cubicBezTo>
                <a:cubicBezTo>
                  <a:pt x="3737590" y="1846890"/>
                  <a:pt x="3740383" y="1848430"/>
                  <a:pt x="3743174" y="1849972"/>
                </a:cubicBezTo>
                <a:cubicBezTo>
                  <a:pt x="3692460" y="1846720"/>
                  <a:pt x="3526297" y="1854765"/>
                  <a:pt x="3478101" y="1864630"/>
                </a:cubicBezTo>
                <a:cubicBezTo>
                  <a:pt x="3435216" y="1873314"/>
                  <a:pt x="3187933" y="1844748"/>
                  <a:pt x="3135293" y="1816496"/>
                </a:cubicBezTo>
                <a:cubicBezTo>
                  <a:pt x="3129987" y="1844249"/>
                  <a:pt x="3145700" y="1853084"/>
                  <a:pt x="3158510" y="1863880"/>
                </a:cubicBezTo>
                <a:cubicBezTo>
                  <a:pt x="3176652" y="1879130"/>
                  <a:pt x="3180104" y="1891061"/>
                  <a:pt x="3148907" y="1908797"/>
                </a:cubicBezTo>
                <a:cubicBezTo>
                  <a:pt x="3059526" y="1959351"/>
                  <a:pt x="3060614" y="1960561"/>
                  <a:pt x="3150229" y="2003660"/>
                </a:cubicBezTo>
                <a:cubicBezTo>
                  <a:pt x="3154391" y="2005572"/>
                  <a:pt x="3152878" y="2013539"/>
                  <a:pt x="3154219" y="2018746"/>
                </a:cubicBezTo>
                <a:cubicBezTo>
                  <a:pt x="3132340" y="2029448"/>
                  <a:pt x="3104621" y="2011868"/>
                  <a:pt x="3079313" y="2037482"/>
                </a:cubicBezTo>
                <a:cubicBezTo>
                  <a:pt x="3200844" y="2121812"/>
                  <a:pt x="3382216" y="2194063"/>
                  <a:pt x="3545961" y="2248584"/>
                </a:cubicBezTo>
                <a:cubicBezTo>
                  <a:pt x="3418859" y="2288406"/>
                  <a:pt x="3336249" y="2212515"/>
                  <a:pt x="3242382" y="2234890"/>
                </a:cubicBezTo>
                <a:cubicBezTo>
                  <a:pt x="3196963" y="2267233"/>
                  <a:pt x="3340047" y="2293389"/>
                  <a:pt x="3206852" y="2322137"/>
                </a:cubicBezTo>
                <a:cubicBezTo>
                  <a:pt x="3266485" y="2338535"/>
                  <a:pt x="3311047" y="2356223"/>
                  <a:pt x="3352854" y="2378270"/>
                </a:cubicBezTo>
                <a:cubicBezTo>
                  <a:pt x="3427094" y="2417864"/>
                  <a:pt x="3443161" y="2448130"/>
                  <a:pt x="3414532" y="2516826"/>
                </a:cubicBezTo>
                <a:cubicBezTo>
                  <a:pt x="3395525" y="2562076"/>
                  <a:pt x="3366606" y="2605038"/>
                  <a:pt x="3397577" y="2652556"/>
                </a:cubicBezTo>
                <a:cubicBezTo>
                  <a:pt x="3418842" y="2685144"/>
                  <a:pt x="3412947" y="2708944"/>
                  <a:pt x="3339773" y="2701969"/>
                </a:cubicBezTo>
                <a:cubicBezTo>
                  <a:pt x="3260852" y="2694617"/>
                  <a:pt x="3233446" y="2729610"/>
                  <a:pt x="3257041" y="2788223"/>
                </a:cubicBezTo>
                <a:cubicBezTo>
                  <a:pt x="3272229" y="2825841"/>
                  <a:pt x="3259642" y="2839714"/>
                  <a:pt x="3205892" y="2841661"/>
                </a:cubicBezTo>
                <a:cubicBezTo>
                  <a:pt x="3146428" y="2843763"/>
                  <a:pt x="3088665" y="2824990"/>
                  <a:pt x="3016267" y="2846107"/>
                </a:cubicBezTo>
                <a:cubicBezTo>
                  <a:pt x="3079284" y="2910414"/>
                  <a:pt x="3202965" y="2875032"/>
                  <a:pt x="3275450" y="2934701"/>
                </a:cubicBezTo>
                <a:cubicBezTo>
                  <a:pt x="3194271" y="2944802"/>
                  <a:pt x="3132104" y="2952064"/>
                  <a:pt x="3071009" y="2944432"/>
                </a:cubicBezTo>
                <a:cubicBezTo>
                  <a:pt x="3045559" y="2941340"/>
                  <a:pt x="3017770" y="2938533"/>
                  <a:pt x="3005039" y="2960743"/>
                </a:cubicBezTo>
                <a:cubicBezTo>
                  <a:pt x="2989910" y="2987540"/>
                  <a:pt x="3024584" y="2992735"/>
                  <a:pt x="3045255" y="2994795"/>
                </a:cubicBezTo>
                <a:cubicBezTo>
                  <a:pt x="3103524" y="3000354"/>
                  <a:pt x="3149512" y="3024578"/>
                  <a:pt x="3198769" y="3041966"/>
                </a:cubicBezTo>
                <a:cubicBezTo>
                  <a:pt x="3306591" y="3080177"/>
                  <a:pt x="3424230" y="3108608"/>
                  <a:pt x="3518098" y="3181525"/>
                </a:cubicBezTo>
                <a:cubicBezTo>
                  <a:pt x="3405474" y="3173693"/>
                  <a:pt x="3319103" y="3133957"/>
                  <a:pt x="3214876" y="3136382"/>
                </a:cubicBezTo>
                <a:cubicBezTo>
                  <a:pt x="3309623" y="3201944"/>
                  <a:pt x="3428070" y="3237794"/>
                  <a:pt x="3540876" y="3280232"/>
                </a:cubicBezTo>
                <a:cubicBezTo>
                  <a:pt x="3572951" y="3292185"/>
                  <a:pt x="3605372" y="3298995"/>
                  <a:pt x="3614558" y="3332242"/>
                </a:cubicBezTo>
                <a:cubicBezTo>
                  <a:pt x="3632460" y="3396643"/>
                  <a:pt x="3676382" y="3446619"/>
                  <a:pt x="3765439" y="3465091"/>
                </a:cubicBezTo>
                <a:cubicBezTo>
                  <a:pt x="3766125" y="3465276"/>
                  <a:pt x="3762072" y="3475699"/>
                  <a:pt x="3759506" y="3482990"/>
                </a:cubicBezTo>
                <a:cubicBezTo>
                  <a:pt x="3706514" y="3491555"/>
                  <a:pt x="3662256" y="3457457"/>
                  <a:pt x="3594905" y="3478499"/>
                </a:cubicBezTo>
                <a:cubicBezTo>
                  <a:pt x="3663098" y="3523656"/>
                  <a:pt x="3720597" y="3564741"/>
                  <a:pt x="3814430" y="3578876"/>
                </a:cubicBezTo>
                <a:cubicBezTo>
                  <a:pt x="3889563" y="3590177"/>
                  <a:pt x="3981512" y="3590582"/>
                  <a:pt x="4039126" y="3649369"/>
                </a:cubicBezTo>
                <a:cubicBezTo>
                  <a:pt x="3977790" y="3669682"/>
                  <a:pt x="3930328" y="3659325"/>
                  <a:pt x="3883152" y="3653497"/>
                </a:cubicBezTo>
                <a:cubicBezTo>
                  <a:pt x="3810528" y="3644576"/>
                  <a:pt x="3739087" y="3633097"/>
                  <a:pt x="3666446" y="3623911"/>
                </a:cubicBezTo>
                <a:cubicBezTo>
                  <a:pt x="3638957" y="3620530"/>
                  <a:pt x="3608896" y="3619071"/>
                  <a:pt x="3593589" y="3653674"/>
                </a:cubicBezTo>
                <a:cubicBezTo>
                  <a:pt x="3684581" y="3649631"/>
                  <a:pt x="3741824" y="3686720"/>
                  <a:pt x="3801238" y="3720862"/>
                </a:cubicBezTo>
                <a:cubicBezTo>
                  <a:pt x="3834791" y="3740152"/>
                  <a:pt x="3862819" y="3767894"/>
                  <a:pt x="3919545" y="3749213"/>
                </a:cubicBezTo>
                <a:cubicBezTo>
                  <a:pt x="3949563" y="3739403"/>
                  <a:pt x="3970044" y="3754371"/>
                  <a:pt x="3968059" y="3776085"/>
                </a:cubicBezTo>
                <a:cubicBezTo>
                  <a:pt x="3961477" y="3852579"/>
                  <a:pt x="4033657" y="3870411"/>
                  <a:pt x="4107750" y="3875932"/>
                </a:cubicBezTo>
                <a:cubicBezTo>
                  <a:pt x="4247829" y="3886613"/>
                  <a:pt x="4367192" y="3936847"/>
                  <a:pt x="4504087" y="3955698"/>
                </a:cubicBezTo>
                <a:cubicBezTo>
                  <a:pt x="4637239" y="3973931"/>
                  <a:pt x="5630348" y="4013091"/>
                  <a:pt x="5880284" y="3998656"/>
                </a:cubicBezTo>
                <a:cubicBezTo>
                  <a:pt x="7409751" y="3910310"/>
                  <a:pt x="8457142" y="3018967"/>
                  <a:pt x="8461494" y="3007971"/>
                </a:cubicBezTo>
                <a:cubicBezTo>
                  <a:pt x="8481448" y="2956432"/>
                  <a:pt x="8537247" y="2928466"/>
                  <a:pt x="8587378" y="2896089"/>
                </a:cubicBezTo>
                <a:cubicBezTo>
                  <a:pt x="8631032" y="2867717"/>
                  <a:pt x="8677604" y="2837649"/>
                  <a:pt x="8693826" y="2796225"/>
                </a:cubicBezTo>
                <a:cubicBezTo>
                  <a:pt x="8715249" y="2741288"/>
                  <a:pt x="8647790" y="2792407"/>
                  <a:pt x="8633488" y="2774007"/>
                </a:cubicBezTo>
                <a:cubicBezTo>
                  <a:pt x="8658507" y="2743865"/>
                  <a:pt x="8698366" y="2714075"/>
                  <a:pt x="8707444" y="2682105"/>
                </a:cubicBezTo>
                <a:cubicBezTo>
                  <a:pt x="8739824" y="2566518"/>
                  <a:pt x="8819561" y="2475526"/>
                  <a:pt x="8942552" y="2397549"/>
                </a:cubicBezTo>
                <a:cubicBezTo>
                  <a:pt x="8977822" y="2375023"/>
                  <a:pt x="8999812" y="2339612"/>
                  <a:pt x="9049260" y="2328253"/>
                </a:cubicBezTo>
                <a:cubicBezTo>
                  <a:pt x="9159134" y="2303404"/>
                  <a:pt x="9118356" y="2218151"/>
                  <a:pt x="9174304" y="2171379"/>
                </a:cubicBezTo>
                <a:cubicBezTo>
                  <a:pt x="9179581" y="2166982"/>
                  <a:pt x="9181728" y="2117398"/>
                  <a:pt x="9182228" y="2067678"/>
                </a:cubicBezTo>
                <a:lnTo>
                  <a:pt x="9182278" y="2047313"/>
                </a:lnTo>
                <a:lnTo>
                  <a:pt x="9184334" y="2047686"/>
                </a:lnTo>
                <a:cubicBezTo>
                  <a:pt x="9192950" y="2042242"/>
                  <a:pt x="9192359" y="2022485"/>
                  <a:pt x="9185124" y="1997142"/>
                </a:cubicBezTo>
                <a:lnTo>
                  <a:pt x="9181592" y="1987782"/>
                </a:lnTo>
                <a:lnTo>
                  <a:pt x="9181190" y="1974586"/>
                </a:lnTo>
                <a:cubicBezTo>
                  <a:pt x="9180902" y="1968441"/>
                  <a:pt x="9180584" y="1964399"/>
                  <a:pt x="9180252" y="1963164"/>
                </a:cubicBezTo>
                <a:cubicBezTo>
                  <a:pt x="9179760" y="1961378"/>
                  <a:pt x="9179284" y="1962333"/>
                  <a:pt x="9178804" y="1965349"/>
                </a:cubicBezTo>
                <a:lnTo>
                  <a:pt x="9177606" y="1977215"/>
                </a:lnTo>
                <a:lnTo>
                  <a:pt x="9169614" y="1956030"/>
                </a:lnTo>
                <a:cubicBezTo>
                  <a:pt x="9143144" y="1898537"/>
                  <a:pt x="9095234" y="1836160"/>
                  <a:pt x="9046406" y="1838718"/>
                </a:cubicBezTo>
                <a:cubicBezTo>
                  <a:pt x="9077129" y="1760642"/>
                  <a:pt x="9077129" y="1760642"/>
                  <a:pt x="8960873" y="1764524"/>
                </a:cubicBezTo>
                <a:cubicBezTo>
                  <a:pt x="9002330" y="1712259"/>
                  <a:pt x="9001568" y="1700272"/>
                  <a:pt x="8946755" y="1690806"/>
                </a:cubicBezTo>
                <a:cubicBezTo>
                  <a:pt x="8893980" y="1681628"/>
                  <a:pt x="8836186" y="1683529"/>
                  <a:pt x="8786897" y="1665607"/>
                </a:cubicBezTo>
                <a:cubicBezTo>
                  <a:pt x="8827191" y="1600331"/>
                  <a:pt x="8835148" y="1529576"/>
                  <a:pt x="8924505" y="1489227"/>
                </a:cubicBezTo>
                <a:cubicBezTo>
                  <a:pt x="8938584" y="1482958"/>
                  <a:pt x="8947122" y="1463671"/>
                  <a:pt x="8937122" y="1454681"/>
                </a:cubicBezTo>
                <a:cubicBezTo>
                  <a:pt x="8901654" y="1421129"/>
                  <a:pt x="8944526" y="1343460"/>
                  <a:pt x="8841119" y="1348202"/>
                </a:cubicBezTo>
                <a:cubicBezTo>
                  <a:pt x="8828354" y="1348673"/>
                  <a:pt x="8816185" y="1342631"/>
                  <a:pt x="8825548" y="1331028"/>
                </a:cubicBezTo>
                <a:cubicBezTo>
                  <a:pt x="8857711" y="1291432"/>
                  <a:pt x="8816096" y="1298887"/>
                  <a:pt x="8790413" y="1297436"/>
                </a:cubicBezTo>
                <a:cubicBezTo>
                  <a:pt x="8759333" y="1295832"/>
                  <a:pt x="8725565" y="1315490"/>
                  <a:pt x="8695944" y="1299752"/>
                </a:cubicBezTo>
                <a:cubicBezTo>
                  <a:pt x="8701338" y="1278697"/>
                  <a:pt x="8726082" y="1275968"/>
                  <a:pt x="8743050" y="1267471"/>
                </a:cubicBezTo>
                <a:cubicBezTo>
                  <a:pt x="8792636" y="1242406"/>
                  <a:pt x="8832648" y="1215014"/>
                  <a:pt x="8831902" y="1166250"/>
                </a:cubicBezTo>
                <a:cubicBezTo>
                  <a:pt x="8831416" y="1126849"/>
                  <a:pt x="8834560" y="1091573"/>
                  <a:pt x="8763628" y="1088084"/>
                </a:cubicBezTo>
                <a:cubicBezTo>
                  <a:pt x="8752484" y="1087556"/>
                  <a:pt x="8746480" y="1083182"/>
                  <a:pt x="8744052" y="1076766"/>
                </a:cubicBezTo>
                <a:cubicBezTo>
                  <a:pt x="8751664" y="1069402"/>
                  <a:pt x="8758926" y="1061811"/>
                  <a:pt x="8767977" y="1055883"/>
                </a:cubicBezTo>
                <a:cubicBezTo>
                  <a:pt x="8798386" y="1036363"/>
                  <a:pt x="8807604" y="1011893"/>
                  <a:pt x="8815418" y="986519"/>
                </a:cubicBezTo>
                <a:cubicBezTo>
                  <a:pt x="8820450" y="970342"/>
                  <a:pt x="8826500" y="954308"/>
                  <a:pt x="8839356" y="939330"/>
                </a:cubicBezTo>
                <a:cubicBezTo>
                  <a:pt x="8847184" y="930060"/>
                  <a:pt x="8857152" y="922680"/>
                  <a:pt x="8869964" y="917639"/>
                </a:cubicBezTo>
                <a:cubicBezTo>
                  <a:pt x="8881119" y="913066"/>
                  <a:pt x="8884190" y="908399"/>
                  <a:pt x="8876013" y="901606"/>
                </a:cubicBezTo>
                <a:cubicBezTo>
                  <a:pt x="8852888" y="882126"/>
                  <a:pt x="8842659" y="858937"/>
                  <a:pt x="8855230" y="828963"/>
                </a:cubicBezTo>
                <a:cubicBezTo>
                  <a:pt x="8859032" y="819911"/>
                  <a:pt x="8855550" y="812818"/>
                  <a:pt x="8844988" y="810876"/>
                </a:cubicBezTo>
                <a:cubicBezTo>
                  <a:pt x="8801020" y="802512"/>
                  <a:pt x="8788328" y="772374"/>
                  <a:pt x="8768255" y="747963"/>
                </a:cubicBezTo>
                <a:cubicBezTo>
                  <a:pt x="8739786" y="713294"/>
                  <a:pt x="8713605" y="677543"/>
                  <a:pt x="8692953" y="638707"/>
                </a:cubicBezTo>
                <a:cubicBezTo>
                  <a:pt x="8680700" y="615495"/>
                  <a:pt x="8668800" y="592509"/>
                  <a:pt x="8674423" y="564449"/>
                </a:cubicBezTo>
                <a:cubicBezTo>
                  <a:pt x="8675670" y="557588"/>
                  <a:pt x="8672308" y="552358"/>
                  <a:pt x="8667642" y="547822"/>
                </a:cubicBezTo>
                <a:cubicBezTo>
                  <a:pt x="8647856" y="527939"/>
                  <a:pt x="8648704" y="504214"/>
                  <a:pt x="8661198" y="478275"/>
                </a:cubicBezTo>
                <a:cubicBezTo>
                  <a:pt x="8668953" y="462573"/>
                  <a:pt x="8667832" y="460828"/>
                  <a:pt x="8645813" y="464032"/>
                </a:cubicBezTo>
                <a:cubicBezTo>
                  <a:pt x="8601088" y="470255"/>
                  <a:pt x="8556732" y="476969"/>
                  <a:pt x="8512338" y="477784"/>
                </a:cubicBezTo>
                <a:cubicBezTo>
                  <a:pt x="8462562" y="478712"/>
                  <a:pt x="8445778" y="468934"/>
                  <a:pt x="8481050" y="430572"/>
                </a:cubicBezTo>
                <a:cubicBezTo>
                  <a:pt x="8488612" y="422408"/>
                  <a:pt x="8495122" y="413567"/>
                  <a:pt x="8498220" y="404064"/>
                </a:cubicBezTo>
                <a:cubicBezTo>
                  <a:pt x="8500436" y="396549"/>
                  <a:pt x="8497776" y="391771"/>
                  <a:pt x="8489536" y="3892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02B459-5774-81B0-0E00-8A20BCC44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76" y="4450868"/>
            <a:ext cx="9144000" cy="1152663"/>
          </a:xfrm>
        </p:spPr>
        <p:txBody>
          <a:bodyPr anchor="ctr">
            <a:normAutofit/>
          </a:bodyPr>
          <a:lstStyle/>
          <a:p>
            <a:pPr marL="0" marR="0" fontAlgn="base">
              <a:lnSpc>
                <a:spcPts val="1950"/>
              </a:lnSpc>
              <a:spcBef>
                <a:spcPts val="1125"/>
              </a:spcBef>
              <a:spcAft>
                <a:spcPts val="675"/>
              </a:spcAft>
            </a:pPr>
            <a:r>
              <a:rPr lang="ru-RU" sz="32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оказания государственной услуги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39EF594-CBE9-0CB8-B0AB-C6D803BEF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76" y="3105607"/>
            <a:ext cx="9144000" cy="646785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услуги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информация онлайн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E42B216-B9AA-72E9-3909-EA87C425C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96" y="1927574"/>
            <a:ext cx="3217333" cy="10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2">
            <a:extLst>
              <a:ext uri="{FF2B5EF4-FFF2-40B4-BE49-F238E27FC236}">
                <a16:creationId xmlns="" xmlns:a16="http://schemas.microsoft.com/office/drawing/2014/main" id="{11FF79AC-3F16-11AA-2F17-1302B8773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440800"/>
              </p:ext>
            </p:extLst>
          </p:nvPr>
        </p:nvGraphicFramePr>
        <p:xfrm>
          <a:off x="414780" y="490195"/>
          <a:ext cx="11581530" cy="590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3759529-1A7A-8914-1CD0-F1AE4AEB21FE}"/>
              </a:ext>
            </a:extLst>
          </p:cNvPr>
          <p:cNvSpPr txBox="1"/>
          <p:nvPr/>
        </p:nvSpPr>
        <p:spPr>
          <a:xfrm>
            <a:off x="900962" y="741771"/>
            <a:ext cx="11095348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ts val="1950"/>
              </a:lnSpc>
              <a:spcBef>
                <a:spcPts val="1125"/>
              </a:spcBef>
              <a:spcAft>
                <a:spcPts val="67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оказания государственных услуг в электронной форме  в актуальном состоянии  поддерживаются электронные информационные ресурсы, находящиеся в  информационных системах постоянно.</a:t>
            </a:r>
            <a:r>
              <a:rPr lang="ru-RU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475A3E-7EA2-52B3-D5BF-C98AFF09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для входа на портал есть 4 способа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E5BFC272-5292-0427-EFE9-B6CC343EC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95552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6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="" xmlns:a16="http://schemas.microsoft.com/office/drawing/2014/main" id="{1D63C574-BFD2-41A1-A567-B0C3CC7FDD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="" xmlns:a16="http://schemas.microsoft.com/office/drawing/2014/main" id="{E2A46BAB-8C31-42B2-90E8-B26DD3E81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3F7A3C7-0737-4E57-B30E-8EEFE638B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="" xmlns:a16="http://schemas.microsoft.com/office/drawing/2014/main" id="{3BE6D516-DFC6-4698-B3F1-5F591C1130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="" xmlns:a16="http://schemas.microsoft.com/office/drawing/2014/main" id="{C2580FB0-D146-458C-AF1B-8E8BBF6BBA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3F5E015-E085-4624-B431-B42414448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DDB60AE-8B9C-4BA0-93DC-F8C9EBF6D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9F247760-BE07-41A2-969E-570081E655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7A70BD2-76FC-4BDD-9E64-3B93D5EF3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AADD9643-5489-42CB-9762-FBAC2AAE9F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9A2C16E-2745-4E3D-BECC-D66755221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2E5A063-571D-4461-9869-B3E93F6E69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66019AD-E33B-4DBF-BAD3-AE361160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E53B9B-5398-155F-8B15-CF693BFA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77" y="1387480"/>
            <a:ext cx="3059552" cy="5340097"/>
          </a:xfrm>
        </p:spPr>
        <p:txBody>
          <a:bodyPr anchor="ctr"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свой личный кабинет через ЭЦП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F1BD6F2-387E-0B82-3F73-C2C8F4788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711628"/>
              </p:ext>
            </p:extLst>
          </p:nvPr>
        </p:nvGraphicFramePr>
        <p:xfrm>
          <a:off x="4985886" y="249860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4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ppt/theme/themeOverride1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Зеленый и желтый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ppt/theme/themeOverride4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Зеленый и желтый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983</Words>
  <Application>Microsoft Office PowerPoint</Application>
  <PresentationFormat>Произвольный</PresentationFormat>
  <Paragraphs>103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Ретро</vt:lpstr>
      <vt:lpstr>Атлас</vt:lpstr>
      <vt:lpstr>Правила оказания государственной услуги</vt:lpstr>
      <vt:lpstr>Государственная услуга </vt:lpstr>
      <vt:lpstr>Центр психического здоровья оказывает бесплатные услуги в соответствии  с Приказом МЗ РК от 18.05.2020 года №49 «О некоторых вопросах оказания государственных услуг в области здравоохранения» </vt:lpstr>
      <vt:lpstr>Клинический отдел</vt:lpstr>
      <vt:lpstr> Стандарт государственной услуги «Предоставление сведений с Центра психического здоровья  «Психиатрия», «Наркология»» </vt:lpstr>
      <vt:lpstr>Порядок оказания государственной услуги</vt:lpstr>
      <vt:lpstr>Презентация PowerPoint</vt:lpstr>
      <vt:lpstr>Сегодня для входа на портал есть 4 способа</vt:lpstr>
      <vt:lpstr>Вход в свой личный кабинет через ЭЦП  </vt:lpstr>
      <vt:lpstr>Презентация PowerPoint</vt:lpstr>
      <vt:lpstr>Презентация PowerPoint</vt:lpstr>
      <vt:lpstr>Вводите пароль и нажимаете Открыть и далее Подписать</vt:lpstr>
      <vt:lpstr>На главной странице находите раздел ЗДРАВООХРАНЕНИЕ и нажимаете на него</vt:lpstr>
      <vt:lpstr>Нажимаете Показать все и из полного списка выбираете Предоставление сведений с Центра психического здоровья  «Психиатрия», «Наркология»</vt:lpstr>
      <vt:lpstr>Презентация PowerPoint</vt:lpstr>
      <vt:lpstr> </vt:lpstr>
      <vt:lpstr>Отмечаете на себя и подписываете, используя ЭЦП, вторым ключом (начинается с RSA) и паролем. Процедура такая же, как и при авторизации.</vt:lpstr>
      <vt:lpstr>Подписать также можно другим способом, используя смс-пароль от 1414, если Вы зарегистрированы в мобильной базе граждан (МБГ)</vt:lpstr>
      <vt:lpstr>Презентация PowerPoint</vt:lpstr>
      <vt:lpstr>Так выглядит документ!</vt:lpstr>
      <vt:lpstr>Что делать, если при авторизации появляется данная ошибка? </vt:lpstr>
      <vt:lpstr>В случае, если не запускается программа, то можно войти на сайт через логин/пароль. Для этого необходимо быть зарегистрированным в мобильной базе граждан (БГМ).   Вводите логин и пароль, далее код подтверждения от 1414</vt:lpstr>
      <vt:lpstr>Медицинские услуги, не входящие в  бесплатный гарантированный объём медицинской помощи, КГП на ПХВ «Центр психического здоровья» КГУ УЗ СКО оказывает населению на платной основе </vt:lpstr>
      <vt:lpstr>Нормативные правовые акты, регламентирующие право КГП на ПХВ «Центр психического здоровья» на оказание платных медицинских услуг: </vt:lpstr>
      <vt:lpstr>Основная цель организации платных услуг</vt:lpstr>
      <vt:lpstr>От  оплаты медицинских услуг освобождаются  следующие  категории граждан: </vt:lpstr>
      <vt:lpstr>Срок действия  справки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получить справку о состоянии/не состоянии на учёте в наркологической организации </dc:title>
  <dc:creator>Kanafina Zarina</dc:creator>
  <cp:lastModifiedBy>Примакова</cp:lastModifiedBy>
  <cp:revision>18</cp:revision>
  <dcterms:created xsi:type="dcterms:W3CDTF">2022-11-10T19:08:45Z</dcterms:created>
  <dcterms:modified xsi:type="dcterms:W3CDTF">2023-02-22T10:43:52Z</dcterms:modified>
</cp:coreProperties>
</file>